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3" r:id="rId5"/>
    <p:sldId id="264" r:id="rId6"/>
    <p:sldId id="266" r:id="rId7"/>
    <p:sldId id="273" r:id="rId8"/>
    <p:sldId id="274" r:id="rId9"/>
    <p:sldId id="261" r:id="rId10"/>
    <p:sldId id="270" r:id="rId11"/>
    <p:sldId id="271" r:id="rId12"/>
    <p:sldId id="272" r:id="rId13"/>
    <p:sldId id="267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4793B-CD61-4206-928A-6BF0964B211A}" v="344" dt="2022-10-06T23:59:39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ÁVIA VALÉRIA" userId="9d4d3bbe2fa337fb" providerId="LiveId" clId="{6984793B-CD61-4206-928A-6BF0964B211A}"/>
    <pc:docChg chg="undo custSel addSld delSld modSld sldOrd">
      <pc:chgData name="FLÁVIA VALÉRIA" userId="9d4d3bbe2fa337fb" providerId="LiveId" clId="{6984793B-CD61-4206-928A-6BF0964B211A}" dt="2022-10-07T00:01:08.282" v="2238" actId="1076"/>
      <pc:docMkLst>
        <pc:docMk/>
      </pc:docMkLst>
      <pc:sldChg chg="modSp mod">
        <pc:chgData name="FLÁVIA VALÉRIA" userId="9d4d3bbe2fa337fb" providerId="LiveId" clId="{6984793B-CD61-4206-928A-6BF0964B211A}" dt="2022-10-05T22:40:16.540" v="413" actId="27636"/>
        <pc:sldMkLst>
          <pc:docMk/>
          <pc:sldMk cId="544973211" sldId="256"/>
        </pc:sldMkLst>
        <pc:spChg chg="mod">
          <ac:chgData name="FLÁVIA VALÉRIA" userId="9d4d3bbe2fa337fb" providerId="LiveId" clId="{6984793B-CD61-4206-928A-6BF0964B211A}" dt="2022-10-05T22:40:16.472" v="412"/>
          <ac:spMkLst>
            <pc:docMk/>
            <pc:sldMk cId="544973211" sldId="256"/>
            <ac:spMk id="2" creationId="{00000000-0000-0000-0000-000000000000}"/>
          </ac:spMkLst>
        </pc:spChg>
        <pc:spChg chg="mod">
          <ac:chgData name="FLÁVIA VALÉRIA" userId="9d4d3bbe2fa337fb" providerId="LiveId" clId="{6984793B-CD61-4206-928A-6BF0964B211A}" dt="2022-10-05T22:40:16.540" v="413" actId="27636"/>
          <ac:spMkLst>
            <pc:docMk/>
            <pc:sldMk cId="544973211" sldId="256"/>
            <ac:spMk id="3" creationId="{00000000-0000-0000-0000-000000000000}"/>
          </ac:spMkLst>
        </pc:spChg>
      </pc:sldChg>
      <pc:sldChg chg="new del">
        <pc:chgData name="FLÁVIA VALÉRIA" userId="9d4d3bbe2fa337fb" providerId="LiveId" clId="{6984793B-CD61-4206-928A-6BF0964B211A}" dt="2022-10-05T01:59:13.817" v="167" actId="2696"/>
        <pc:sldMkLst>
          <pc:docMk/>
          <pc:sldMk cId="2927957491" sldId="257"/>
        </pc:sldMkLst>
      </pc:sldChg>
      <pc:sldChg chg="addSp delSp modSp add mod setBg modClrScheme addAnim setClrOvrMap delDesignElem chgLayout">
        <pc:chgData name="FLÁVIA VALÉRIA" userId="9d4d3bbe2fa337fb" providerId="LiveId" clId="{6984793B-CD61-4206-928A-6BF0964B211A}" dt="2022-10-05T22:52:31.818" v="735" actId="1076"/>
        <pc:sldMkLst>
          <pc:docMk/>
          <pc:sldMk cId="3467803619" sldId="257"/>
        </pc:sldMkLst>
        <pc:spChg chg="mod ord">
          <ac:chgData name="FLÁVIA VALÉRIA" userId="9d4d3bbe2fa337fb" providerId="LiveId" clId="{6984793B-CD61-4206-928A-6BF0964B211A}" dt="2022-10-05T22:40:16.570" v="414" actId="27636"/>
          <ac:spMkLst>
            <pc:docMk/>
            <pc:sldMk cId="3467803619" sldId="257"/>
            <ac:spMk id="2" creationId="{00000000-0000-0000-0000-000000000000}"/>
          </ac:spMkLst>
        </pc:spChg>
        <pc:spChg chg="mod ord">
          <ac:chgData name="FLÁVIA VALÉRIA" userId="9d4d3bbe2fa337fb" providerId="LiveId" clId="{6984793B-CD61-4206-928A-6BF0964B211A}" dt="2022-10-05T02:02:34.509" v="277" actId="20577"/>
          <ac:spMkLst>
            <pc:docMk/>
            <pc:sldMk cId="3467803619" sldId="257"/>
            <ac:spMk id="3" creationId="{00000000-0000-0000-0000-000000000000}"/>
          </ac:spMkLst>
        </pc:spChg>
        <pc:spChg chg="add del">
          <ac:chgData name="FLÁVIA VALÉRIA" userId="9d4d3bbe2fa337fb" providerId="LiveId" clId="{6984793B-CD61-4206-928A-6BF0964B211A}" dt="2022-10-05T22:40:16.472" v="412"/>
          <ac:spMkLst>
            <pc:docMk/>
            <pc:sldMk cId="3467803619" sldId="257"/>
            <ac:spMk id="9" creationId="{71B2258F-86CA-4D4D-8270-BC05FCDEBFB3}"/>
          </ac:spMkLst>
        </pc:spChg>
        <pc:picChg chg="add mod">
          <ac:chgData name="FLÁVIA VALÉRIA" userId="9d4d3bbe2fa337fb" providerId="LiveId" clId="{6984793B-CD61-4206-928A-6BF0964B211A}" dt="2022-10-05T22:52:31.818" v="735" actId="1076"/>
          <ac:picMkLst>
            <pc:docMk/>
            <pc:sldMk cId="3467803619" sldId="257"/>
            <ac:picMk id="4" creationId="{B09D5D1C-2644-EE03-6A4B-E595FB15569E}"/>
          </ac:picMkLst>
        </pc:picChg>
        <pc:picChg chg="add">
          <ac:chgData name="FLÁVIA VALÉRIA" userId="9d4d3bbe2fa337fb" providerId="LiveId" clId="{6984793B-CD61-4206-928A-6BF0964B211A}" dt="2022-10-05T01:59:50.336" v="170" actId="26606"/>
          <ac:picMkLst>
            <pc:docMk/>
            <pc:sldMk cId="3467803619" sldId="257"/>
            <ac:picMk id="5" creationId="{F89ECFE1-936F-E40D-96A3-F20E7495DCEA}"/>
          </ac:picMkLst>
        </pc:picChg>
      </pc:sldChg>
      <pc:sldChg chg="modSp add del mod ord">
        <pc:chgData name="FLÁVIA VALÉRIA" userId="9d4d3bbe2fa337fb" providerId="LiveId" clId="{6984793B-CD61-4206-928A-6BF0964B211A}" dt="2022-10-05T22:45:41.883" v="463" actId="2696"/>
        <pc:sldMkLst>
          <pc:docMk/>
          <pc:sldMk cId="1343937280" sldId="258"/>
        </pc:sldMkLst>
        <pc:spChg chg="mod">
          <ac:chgData name="FLÁVIA VALÉRIA" userId="9d4d3bbe2fa337fb" providerId="LiveId" clId="{6984793B-CD61-4206-928A-6BF0964B211A}" dt="2022-10-05T22:45:18.402" v="460" actId="21"/>
          <ac:spMkLst>
            <pc:docMk/>
            <pc:sldMk cId="1343937280" sldId="258"/>
            <ac:spMk id="2" creationId="{00000000-0000-0000-0000-000000000000}"/>
          </ac:spMkLst>
        </pc:spChg>
        <pc:spChg chg="mod">
          <ac:chgData name="FLÁVIA VALÉRIA" userId="9d4d3bbe2fa337fb" providerId="LiveId" clId="{6984793B-CD61-4206-928A-6BF0964B211A}" dt="2022-10-05T22:40:16.573" v="415" actId="27636"/>
          <ac:spMkLst>
            <pc:docMk/>
            <pc:sldMk cId="1343937280" sldId="258"/>
            <ac:spMk id="3" creationId="{00000000-0000-0000-0000-000000000000}"/>
          </ac:spMkLst>
        </pc:spChg>
      </pc:sldChg>
      <pc:sldChg chg="addSp delSp modSp add del mod ord setBg modClrScheme addAnim delAnim modAnim delDesignElem chgLayout">
        <pc:chgData name="FLÁVIA VALÉRIA" userId="9d4d3bbe2fa337fb" providerId="LiveId" clId="{6984793B-CD61-4206-928A-6BF0964B211A}" dt="2022-10-05T22:44:53.017" v="457" actId="2696"/>
        <pc:sldMkLst>
          <pc:docMk/>
          <pc:sldMk cId="398168440" sldId="259"/>
        </pc:sldMkLst>
        <pc:spChg chg="add del mod ord">
          <ac:chgData name="FLÁVIA VALÉRIA" userId="9d4d3bbe2fa337fb" providerId="LiveId" clId="{6984793B-CD61-4206-928A-6BF0964B211A}" dt="2022-10-05T22:41:36.497" v="427" actId="26606"/>
          <ac:spMkLst>
            <pc:docMk/>
            <pc:sldMk cId="398168440" sldId="259"/>
            <ac:spMk id="2" creationId="{00000000-0000-0000-0000-000000000000}"/>
          </ac:spMkLst>
        </pc:spChg>
        <pc:spChg chg="mod ord">
          <ac:chgData name="FLÁVIA VALÉRIA" userId="9d4d3bbe2fa337fb" providerId="LiveId" clId="{6984793B-CD61-4206-928A-6BF0964B211A}" dt="2022-10-05T22:43:45.147" v="446" actId="21"/>
          <ac:spMkLst>
            <pc:docMk/>
            <pc:sldMk cId="398168440" sldId="259"/>
            <ac:spMk id="3" creationId="{00000000-0000-0000-0000-000000000000}"/>
          </ac:spMkLst>
        </pc:spChg>
        <pc:spChg chg="add del mod ord">
          <ac:chgData name="FLÁVIA VALÉRIA" userId="9d4d3bbe2fa337fb" providerId="LiveId" clId="{6984793B-CD61-4206-928A-6BF0964B211A}" dt="2022-10-05T02:16:24.255" v="377" actId="700"/>
          <ac:spMkLst>
            <pc:docMk/>
            <pc:sldMk cId="398168440" sldId="259"/>
            <ac:spMk id="6" creationId="{162CBFDA-CC34-C511-329E-DD9EF8BA90F2}"/>
          </ac:spMkLst>
        </pc:spChg>
        <pc:spChg chg="add del mod ord">
          <ac:chgData name="FLÁVIA VALÉRIA" userId="9d4d3bbe2fa337fb" providerId="LiveId" clId="{6984793B-CD61-4206-928A-6BF0964B211A}" dt="2022-10-05T02:16:24.255" v="377" actId="700"/>
          <ac:spMkLst>
            <pc:docMk/>
            <pc:sldMk cId="398168440" sldId="259"/>
            <ac:spMk id="7" creationId="{F430FAA8-4F49-DC2F-4F5D-3BF1099EA389}"/>
          </ac:spMkLst>
        </pc:spChg>
        <pc:spChg chg="add del">
          <ac:chgData name="FLÁVIA VALÉRIA" userId="9d4d3bbe2fa337fb" providerId="LiveId" clId="{6984793B-CD61-4206-928A-6BF0964B211A}" dt="2022-10-05T22:40:16.472" v="412"/>
          <ac:spMkLst>
            <pc:docMk/>
            <pc:sldMk cId="398168440" sldId="259"/>
            <ac:spMk id="8" creationId="{A7AE9375-4664-4DB2-922D-2782A6E439AC}"/>
          </ac:spMkLst>
        </pc:spChg>
        <pc:spChg chg="add del mod ord">
          <ac:chgData name="FLÁVIA VALÉRIA" userId="9d4d3bbe2fa337fb" providerId="LiveId" clId="{6984793B-CD61-4206-928A-6BF0964B211A}" dt="2022-10-05T02:16:24.255" v="377" actId="700"/>
          <ac:spMkLst>
            <pc:docMk/>
            <pc:sldMk cId="398168440" sldId="259"/>
            <ac:spMk id="9" creationId="{A9102A7D-3003-7F49-799F-D1AD78407038}"/>
          </ac:spMkLst>
        </pc:spChg>
        <pc:spChg chg="add del mod">
          <ac:chgData name="FLÁVIA VALÉRIA" userId="9d4d3bbe2fa337fb" providerId="LiveId" clId="{6984793B-CD61-4206-928A-6BF0964B211A}" dt="2022-10-05T22:44:17.758" v="452"/>
          <ac:spMkLst>
            <pc:docMk/>
            <pc:sldMk cId="398168440" sldId="259"/>
            <ac:spMk id="9" creationId="{D41346C6-1F1E-7B38-57EA-ED7E00BB9820}"/>
          </ac:spMkLst>
        </pc:spChg>
        <pc:spChg chg="add del mod ord">
          <ac:chgData name="FLÁVIA VALÉRIA" userId="9d4d3bbe2fa337fb" providerId="LiveId" clId="{6984793B-CD61-4206-928A-6BF0964B211A}" dt="2022-10-05T02:16:24.255" v="377" actId="700"/>
          <ac:spMkLst>
            <pc:docMk/>
            <pc:sldMk cId="398168440" sldId="259"/>
            <ac:spMk id="11" creationId="{1053112B-BAF5-CB2D-A9C1-D0143262A695}"/>
          </ac:spMkLst>
        </pc:spChg>
        <pc:spChg chg="add del">
          <ac:chgData name="FLÁVIA VALÉRIA" userId="9d4d3bbe2fa337fb" providerId="LiveId" clId="{6984793B-CD61-4206-928A-6BF0964B211A}" dt="2022-10-05T22:40:16.472" v="412"/>
          <ac:spMkLst>
            <pc:docMk/>
            <pc:sldMk cId="398168440" sldId="259"/>
            <ac:spMk id="12" creationId="{9DD005C1-8C51-42D6-9BEE-B9B83849743D}"/>
          </ac:spMkLst>
        </pc:spChg>
        <pc:spChg chg="add del">
          <ac:chgData name="FLÁVIA VALÉRIA" userId="9d4d3bbe2fa337fb" providerId="LiveId" clId="{6984793B-CD61-4206-928A-6BF0964B211A}" dt="2022-10-05T22:41:36.487" v="426" actId="26606"/>
          <ac:spMkLst>
            <pc:docMk/>
            <pc:sldMk cId="398168440" sldId="259"/>
            <ac:spMk id="14" creationId="{3193BA5C-B8F3-4972-BA54-014C48FAFA42}"/>
          </ac:spMkLst>
        </pc:spChg>
        <pc:spChg chg="add del">
          <ac:chgData name="FLÁVIA VALÉRIA" userId="9d4d3bbe2fa337fb" providerId="LiveId" clId="{6984793B-CD61-4206-928A-6BF0964B211A}" dt="2022-10-05T22:41:36.487" v="426" actId="26606"/>
          <ac:spMkLst>
            <pc:docMk/>
            <pc:sldMk cId="398168440" sldId="259"/>
            <ac:spMk id="15" creationId="{05B93327-222A-4DAC-9163-371BF44CDB0C}"/>
          </ac:spMkLst>
        </pc:spChg>
        <pc:spChg chg="add del">
          <ac:chgData name="FLÁVIA VALÉRIA" userId="9d4d3bbe2fa337fb" providerId="LiveId" clId="{6984793B-CD61-4206-928A-6BF0964B211A}" dt="2022-10-05T22:41:36.487" v="426" actId="26606"/>
          <ac:spMkLst>
            <pc:docMk/>
            <pc:sldMk cId="398168440" sldId="259"/>
            <ac:spMk id="21" creationId="{56388820-A63D-463C-9DBC-060A5ABE33B6}"/>
          </ac:spMkLst>
        </pc:spChg>
        <pc:grpChg chg="add del">
          <ac:chgData name="FLÁVIA VALÉRIA" userId="9d4d3bbe2fa337fb" providerId="LiveId" clId="{6984793B-CD61-4206-928A-6BF0964B211A}" dt="2022-10-05T22:41:36.487" v="426" actId="26606"/>
          <ac:grpSpMkLst>
            <pc:docMk/>
            <pc:sldMk cId="398168440" sldId="259"/>
            <ac:grpSpMk id="17" creationId="{14EE34E3-F117-4487-8ACF-33DA65FA11B3}"/>
          </ac:grpSpMkLst>
        </pc:grpChg>
        <pc:grpChg chg="add">
          <ac:chgData name="FLÁVIA VALÉRIA" userId="9d4d3bbe2fa337fb" providerId="LiveId" clId="{6984793B-CD61-4206-928A-6BF0964B211A}" dt="2022-10-05T22:41:36.497" v="427" actId="26606"/>
          <ac:grpSpMkLst>
            <pc:docMk/>
            <pc:sldMk cId="398168440" sldId="259"/>
            <ac:grpSpMk id="27" creationId="{F2C08210-135F-434B-9B07-F3B4978C6C21}"/>
          </ac:grpSpMkLst>
        </pc:grpChg>
        <pc:picChg chg="add del mod">
          <ac:chgData name="FLÁVIA VALÉRIA" userId="9d4d3bbe2fa337fb" providerId="LiveId" clId="{6984793B-CD61-4206-928A-6BF0964B211A}" dt="2022-10-05T22:41:12.617" v="419" actId="478"/>
          <ac:picMkLst>
            <pc:docMk/>
            <pc:sldMk cId="398168440" sldId="259"/>
            <ac:picMk id="5" creationId="{B102D14D-F829-8EA6-678E-B32C2D3F7BD0}"/>
          </ac:picMkLst>
        </pc:picChg>
        <pc:picChg chg="add del mod">
          <ac:chgData name="FLÁVIA VALÉRIA" userId="9d4d3bbe2fa337fb" providerId="LiveId" clId="{6984793B-CD61-4206-928A-6BF0964B211A}" dt="2022-10-05T22:44:30.107" v="455" actId="21"/>
          <ac:picMkLst>
            <pc:docMk/>
            <pc:sldMk cId="398168440" sldId="259"/>
            <ac:picMk id="6" creationId="{C8E4825F-E2EE-7191-FA29-177CF84CE764}"/>
          </ac:picMkLst>
        </pc:picChg>
        <pc:picChg chg="add del">
          <ac:chgData name="FLÁVIA VALÉRIA" userId="9d4d3bbe2fa337fb" providerId="LiveId" clId="{6984793B-CD61-4206-928A-6BF0964B211A}" dt="2022-10-05T22:41:36.487" v="426" actId="26606"/>
          <ac:picMkLst>
            <pc:docMk/>
            <pc:sldMk cId="398168440" sldId="259"/>
            <ac:picMk id="23" creationId="{C04ED70F-D6FD-4EB1-A171-D30F885FE73E}"/>
          </ac:picMkLst>
        </pc:picChg>
        <pc:cxnChg chg="add del">
          <ac:chgData name="FLÁVIA VALÉRIA" userId="9d4d3bbe2fa337fb" providerId="LiveId" clId="{6984793B-CD61-4206-928A-6BF0964B211A}" dt="2022-10-05T22:40:16.472" v="412"/>
          <ac:cxnSpMkLst>
            <pc:docMk/>
            <pc:sldMk cId="398168440" sldId="259"/>
            <ac:cxnSpMk id="10" creationId="{EE504C98-6397-41C1-A8D8-2D9C4ED307E0}"/>
          </ac:cxnSpMkLst>
        </pc:cxnChg>
        <pc:cxnChg chg="add del">
          <ac:chgData name="FLÁVIA VALÉRIA" userId="9d4d3bbe2fa337fb" providerId="LiveId" clId="{6984793B-CD61-4206-928A-6BF0964B211A}" dt="2022-10-05T22:41:36.487" v="426" actId="26606"/>
          <ac:cxnSpMkLst>
            <pc:docMk/>
            <pc:sldMk cId="398168440" sldId="259"/>
            <ac:cxnSpMk id="13" creationId="{D7162BAB-C25E-4CE9-B87C-F118DC7E7C22}"/>
          </ac:cxnSpMkLst>
        </pc:cxnChg>
        <pc:cxnChg chg="add del">
          <ac:chgData name="FLÁVIA VALÉRIA" userId="9d4d3bbe2fa337fb" providerId="LiveId" clId="{6984793B-CD61-4206-928A-6BF0964B211A}" dt="2022-10-05T22:41:36.487" v="426" actId="26606"/>
          <ac:cxnSpMkLst>
            <pc:docMk/>
            <pc:sldMk cId="398168440" sldId="259"/>
            <ac:cxnSpMk id="25" creationId="{DA26CAE9-74C4-4EDD-8A80-77F79EAA86F4}"/>
          </ac:cxnSpMkLst>
        </pc:cxnChg>
      </pc:sldChg>
      <pc:sldChg chg="addSp delSp modSp new del mod">
        <pc:chgData name="FLÁVIA VALÉRIA" userId="9d4d3bbe2fa337fb" providerId="LiveId" clId="{6984793B-CD61-4206-928A-6BF0964B211A}" dt="2022-10-05T22:36:23.443" v="390" actId="2696"/>
        <pc:sldMkLst>
          <pc:docMk/>
          <pc:sldMk cId="1963946379" sldId="260"/>
        </pc:sldMkLst>
        <pc:spChg chg="add del">
          <ac:chgData name="FLÁVIA VALÉRIA" userId="9d4d3bbe2fa337fb" providerId="LiveId" clId="{6984793B-CD61-4206-928A-6BF0964B211A}" dt="2022-10-05T22:36:04.522" v="387" actId="931"/>
          <ac:spMkLst>
            <pc:docMk/>
            <pc:sldMk cId="1963946379" sldId="260"/>
            <ac:spMk id="4" creationId="{5B1DD8AE-C40F-4876-322E-765203E152B0}"/>
          </ac:spMkLst>
        </pc:spChg>
        <pc:picChg chg="add del mod">
          <ac:chgData name="FLÁVIA VALÉRIA" userId="9d4d3bbe2fa337fb" providerId="LiveId" clId="{6984793B-CD61-4206-928A-6BF0964B211A}" dt="2022-10-05T22:36:04.522" v="387" actId="931"/>
          <ac:picMkLst>
            <pc:docMk/>
            <pc:sldMk cId="1963946379" sldId="260"/>
            <ac:picMk id="8" creationId="{41E317A9-6429-B25A-D545-1650EA5B9515}"/>
          </ac:picMkLst>
        </pc:picChg>
      </pc:sldChg>
      <pc:sldChg chg="new del">
        <pc:chgData name="FLÁVIA VALÉRIA" userId="9d4d3bbe2fa337fb" providerId="LiveId" clId="{6984793B-CD61-4206-928A-6BF0964B211A}" dt="2022-10-05T02:16:42.594" v="379" actId="2696"/>
        <pc:sldMkLst>
          <pc:docMk/>
          <pc:sldMk cId="3155433453" sldId="260"/>
        </pc:sldMkLst>
      </pc:sldChg>
      <pc:sldChg chg="addSp delSp modSp add del mod modClrScheme addAnim delAnim delDesignElem chgLayout">
        <pc:chgData name="FLÁVIA VALÉRIA" userId="9d4d3bbe2fa337fb" providerId="LiveId" clId="{6984793B-CD61-4206-928A-6BF0964B211A}" dt="2022-10-05T22:45:00.354" v="458" actId="2696"/>
        <pc:sldMkLst>
          <pc:docMk/>
          <pc:sldMk cId="4262848778" sldId="260"/>
        </pc:sldMkLst>
        <pc:spChg chg="add del mod ord">
          <ac:chgData name="FLÁVIA VALÉRIA" userId="9d4d3bbe2fa337fb" providerId="LiveId" clId="{6984793B-CD61-4206-928A-6BF0964B211A}" dt="2022-10-05T22:37:35.537" v="399" actId="700"/>
          <ac:spMkLst>
            <pc:docMk/>
            <pc:sldMk cId="4262848778" sldId="260"/>
            <ac:spMk id="2" creationId="{00000000-0000-0000-0000-000000000000}"/>
          </ac:spMkLst>
        </pc:spChg>
        <pc:spChg chg="mod ord">
          <ac:chgData name="FLÁVIA VALÉRIA" userId="9d4d3bbe2fa337fb" providerId="LiveId" clId="{6984793B-CD61-4206-928A-6BF0964B211A}" dt="2022-10-05T22:40:16.593" v="417" actId="27636"/>
          <ac:spMkLst>
            <pc:docMk/>
            <pc:sldMk cId="4262848778" sldId="260"/>
            <ac:spMk id="3" creationId="{00000000-0000-0000-0000-000000000000}"/>
          </ac:spMkLst>
        </pc:spChg>
        <pc:spChg chg="add del mod ord">
          <ac:chgData name="FLÁVIA VALÉRIA" userId="9d4d3bbe2fa337fb" providerId="LiveId" clId="{6984793B-CD61-4206-928A-6BF0964B211A}" dt="2022-10-05T22:37:35.537" v="399" actId="700"/>
          <ac:spMkLst>
            <pc:docMk/>
            <pc:sldMk cId="4262848778" sldId="260"/>
            <ac:spMk id="4" creationId="{A019817A-8358-111B-3660-1F997AF2EB1B}"/>
          </ac:spMkLst>
        </pc:spChg>
        <pc:spChg chg="add del mod ord">
          <ac:chgData name="FLÁVIA VALÉRIA" userId="9d4d3bbe2fa337fb" providerId="LiveId" clId="{6984793B-CD61-4206-928A-6BF0964B211A}" dt="2022-10-05T22:37:35.537" v="399" actId="700"/>
          <ac:spMkLst>
            <pc:docMk/>
            <pc:sldMk cId="4262848778" sldId="260"/>
            <ac:spMk id="6" creationId="{7F748075-1FA7-D6D8-8BE5-418C4B4486E2}"/>
          </ac:spMkLst>
        </pc:spChg>
        <pc:spChg chg="add del mod ord">
          <ac:chgData name="FLÁVIA VALÉRIA" userId="9d4d3bbe2fa337fb" providerId="LiveId" clId="{6984793B-CD61-4206-928A-6BF0964B211A}" dt="2022-10-05T22:37:35.537" v="399" actId="700"/>
          <ac:spMkLst>
            <pc:docMk/>
            <pc:sldMk cId="4262848778" sldId="260"/>
            <ac:spMk id="7" creationId="{6B3CF6E7-8191-B45F-BBFD-409F31DECB64}"/>
          </ac:spMkLst>
        </pc:spChg>
        <pc:spChg chg="add del">
          <ac:chgData name="FLÁVIA VALÉRIA" userId="9d4d3bbe2fa337fb" providerId="LiveId" clId="{6984793B-CD61-4206-928A-6BF0964B211A}" dt="2022-10-05T22:40:16.472" v="412"/>
          <ac:spMkLst>
            <pc:docMk/>
            <pc:sldMk cId="4262848778" sldId="260"/>
            <ac:spMk id="8" creationId="{A7AE9375-4664-4DB2-922D-2782A6E439AC}"/>
          </ac:spMkLst>
        </pc:spChg>
        <pc:spChg chg="add del mod ord">
          <ac:chgData name="FLÁVIA VALÉRIA" userId="9d4d3bbe2fa337fb" providerId="LiveId" clId="{6984793B-CD61-4206-928A-6BF0964B211A}" dt="2022-10-05T22:37:35.537" v="399" actId="700"/>
          <ac:spMkLst>
            <pc:docMk/>
            <pc:sldMk cId="4262848778" sldId="260"/>
            <ac:spMk id="9" creationId="{C56E60F4-86E5-0684-2557-9B0D78C49361}"/>
          </ac:spMkLst>
        </pc:spChg>
        <pc:spChg chg="add del">
          <ac:chgData name="FLÁVIA VALÉRIA" userId="9d4d3bbe2fa337fb" providerId="LiveId" clId="{6984793B-CD61-4206-928A-6BF0964B211A}" dt="2022-10-05T22:40:16.472" v="412"/>
          <ac:spMkLst>
            <pc:docMk/>
            <pc:sldMk cId="4262848778" sldId="260"/>
            <ac:spMk id="12" creationId="{9DD005C1-8C51-42D6-9BEE-B9B83849743D}"/>
          </ac:spMkLst>
        </pc:spChg>
        <pc:cxnChg chg="add del">
          <ac:chgData name="FLÁVIA VALÉRIA" userId="9d4d3bbe2fa337fb" providerId="LiveId" clId="{6984793B-CD61-4206-928A-6BF0964B211A}" dt="2022-10-05T22:40:16.472" v="412"/>
          <ac:cxnSpMkLst>
            <pc:docMk/>
            <pc:sldMk cId="4262848778" sldId="260"/>
            <ac:cxnSpMk id="10" creationId="{EE504C98-6397-41C1-A8D8-2D9C4ED307E0}"/>
          </ac:cxnSpMkLst>
        </pc:cxnChg>
      </pc:sldChg>
      <pc:sldChg chg="new del">
        <pc:chgData name="FLÁVIA VALÉRIA" userId="9d4d3bbe2fa337fb" providerId="LiveId" clId="{6984793B-CD61-4206-928A-6BF0964B211A}" dt="2022-10-05T22:36:20.155" v="389" actId="2696"/>
        <pc:sldMkLst>
          <pc:docMk/>
          <pc:sldMk cId="1696047919" sldId="261"/>
        </pc:sldMkLst>
      </pc:sldChg>
      <pc:sldChg chg="addSp delSp modSp new mod ord modTransition setBg delAnim modAnim">
        <pc:chgData name="FLÁVIA VALÉRIA" userId="9d4d3bbe2fa337fb" providerId="LiveId" clId="{6984793B-CD61-4206-928A-6BF0964B211A}" dt="2022-10-06T23:41:29.150" v="1507"/>
        <pc:sldMkLst>
          <pc:docMk/>
          <pc:sldMk cId="2426339389" sldId="261"/>
        </pc:sldMkLst>
        <pc:spChg chg="mod">
          <ac:chgData name="FLÁVIA VALÉRIA" userId="9d4d3bbe2fa337fb" providerId="LiveId" clId="{6984793B-CD61-4206-928A-6BF0964B211A}" dt="2022-10-06T23:39:21.113" v="1455" actId="27636"/>
          <ac:spMkLst>
            <pc:docMk/>
            <pc:sldMk cId="2426339389" sldId="261"/>
            <ac:spMk id="2" creationId="{C141DA29-791D-E181-4D31-F3A2C5CAD078}"/>
          </ac:spMkLst>
        </pc:spChg>
        <pc:spChg chg="del mod">
          <ac:chgData name="FLÁVIA VALÉRIA" userId="9d4d3bbe2fa337fb" providerId="LiveId" clId="{6984793B-CD61-4206-928A-6BF0964B211A}" dt="2022-10-06T23:36:57.573" v="1430" actId="1032"/>
          <ac:spMkLst>
            <pc:docMk/>
            <pc:sldMk cId="2426339389" sldId="261"/>
            <ac:spMk id="3" creationId="{BD60778B-5FCE-CEF0-FF5B-6AEE09D20E52}"/>
          </ac:spMkLst>
        </pc:spChg>
        <pc:spChg chg="add del">
          <ac:chgData name="FLÁVIA VALÉRIA" userId="9d4d3bbe2fa337fb" providerId="LiveId" clId="{6984793B-CD61-4206-928A-6BF0964B211A}" dt="2022-10-06T23:39:13.463" v="1453" actId="26606"/>
          <ac:spMkLst>
            <pc:docMk/>
            <pc:sldMk cId="2426339389" sldId="261"/>
            <ac:spMk id="9" creationId="{F63C748C-967B-4A7B-A90F-3EDD0F485AC6}"/>
          </ac:spMkLst>
        </pc:spChg>
        <pc:spChg chg="add mod">
          <ac:chgData name="FLÁVIA VALÉRIA" userId="9d4d3bbe2fa337fb" providerId="LiveId" clId="{6984793B-CD61-4206-928A-6BF0964B211A}" dt="2022-10-06T23:41:29.150" v="1507"/>
          <ac:spMkLst>
            <pc:docMk/>
            <pc:sldMk cId="2426339389" sldId="261"/>
            <ac:spMk id="10" creationId="{31159B0F-7D42-E26B-1572-D98313403D5A}"/>
          </ac:spMkLst>
        </pc:spChg>
        <pc:spChg chg="add del">
          <ac:chgData name="FLÁVIA VALÉRIA" userId="9d4d3bbe2fa337fb" providerId="LiveId" clId="{6984793B-CD61-4206-928A-6BF0964B211A}" dt="2022-10-06T23:39:13.463" v="1453" actId="26606"/>
          <ac:spMkLst>
            <pc:docMk/>
            <pc:sldMk cId="2426339389" sldId="261"/>
            <ac:spMk id="11" creationId="{C0143637-4934-44E4-B909-BAF1E7B27972}"/>
          </ac:spMkLst>
        </pc:spChg>
        <pc:spChg chg="add mod">
          <ac:chgData name="FLÁVIA VALÉRIA" userId="9d4d3bbe2fa337fb" providerId="LiveId" clId="{6984793B-CD61-4206-928A-6BF0964B211A}" dt="2022-10-06T23:41:29.150" v="1507"/>
          <ac:spMkLst>
            <pc:docMk/>
            <pc:sldMk cId="2426339389" sldId="261"/>
            <ac:spMk id="12" creationId="{87456A88-66E2-AD1B-D132-F516B6BAF9F8}"/>
          </ac:spMkLst>
        </pc:spChg>
        <pc:grpChg chg="add mod">
          <ac:chgData name="FLÁVIA VALÉRIA" userId="9d4d3bbe2fa337fb" providerId="LiveId" clId="{6984793B-CD61-4206-928A-6BF0964B211A}" dt="2022-10-06T23:41:29.150" v="1507"/>
          <ac:grpSpMkLst>
            <pc:docMk/>
            <pc:sldMk cId="2426339389" sldId="261"/>
            <ac:grpSpMk id="8" creationId="{BAA742EE-E6A1-6FE0-BDF6-51F069B284BE}"/>
          </ac:grpSpMkLst>
        </pc:grpChg>
        <pc:graphicFrameChg chg="add del modGraphic">
          <ac:chgData name="FLÁVIA VALÉRIA" userId="9d4d3bbe2fa337fb" providerId="LiveId" clId="{6984793B-CD61-4206-928A-6BF0964B211A}" dt="2022-10-06T23:36:21.838" v="1423" actId="478"/>
          <ac:graphicFrameMkLst>
            <pc:docMk/>
            <pc:sldMk cId="2426339389" sldId="261"/>
            <ac:graphicFrameMk id="5" creationId="{8A8F275B-3110-D10C-F214-1C38F0910533}"/>
          </ac:graphicFrameMkLst>
        </pc:graphicFrameChg>
        <pc:graphicFrameChg chg="add mod ord modGraphic">
          <ac:chgData name="FLÁVIA VALÉRIA" userId="9d4d3bbe2fa337fb" providerId="LiveId" clId="{6984793B-CD61-4206-928A-6BF0964B211A}" dt="2022-10-06T23:40:22.546" v="1491" actId="20577"/>
          <ac:graphicFrameMkLst>
            <pc:docMk/>
            <pc:sldMk cId="2426339389" sldId="261"/>
            <ac:graphicFrameMk id="6" creationId="{3C5E30B9-A672-A27C-67CE-D71F83039485}"/>
          </ac:graphicFrameMkLst>
        </pc:graphicFrameChg>
        <pc:graphicFrameChg chg="add del mod modGraphic">
          <ac:chgData name="FLÁVIA VALÉRIA" userId="9d4d3bbe2fa337fb" providerId="LiveId" clId="{6984793B-CD61-4206-928A-6BF0964B211A}" dt="2022-10-06T23:38:32.641" v="1447" actId="1032"/>
          <ac:graphicFrameMkLst>
            <pc:docMk/>
            <pc:sldMk cId="2426339389" sldId="261"/>
            <ac:graphicFrameMk id="7" creationId="{C0EB6549-7172-820B-DB7B-3904578FC945}"/>
          </ac:graphicFrameMkLst>
        </pc:graphicFrameChg>
        <pc:picChg chg="add mod">
          <ac:chgData name="FLÁVIA VALÉRIA" userId="9d4d3bbe2fa337fb" providerId="LiveId" clId="{6984793B-CD61-4206-928A-6BF0964B211A}" dt="2022-10-05T22:52:12.645" v="732" actId="1076"/>
          <ac:picMkLst>
            <pc:docMk/>
            <pc:sldMk cId="2426339389" sldId="261"/>
            <ac:picMk id="4" creationId="{9DE547C8-58ED-4392-3325-3264B36A55CC}"/>
          </ac:picMkLst>
        </pc:picChg>
      </pc:sldChg>
      <pc:sldChg chg="addSp delSp modSp add mod ord setBg addAnim modAnim setClrOvrMap">
        <pc:chgData name="FLÁVIA VALÉRIA" userId="9d4d3bbe2fa337fb" providerId="LiveId" clId="{6984793B-CD61-4206-928A-6BF0964B211A}" dt="2022-10-07T00:01:08.282" v="2238" actId="1076"/>
        <pc:sldMkLst>
          <pc:docMk/>
          <pc:sldMk cId="3267786661" sldId="262"/>
        </pc:sldMkLst>
        <pc:spChg chg="mod">
          <ac:chgData name="FLÁVIA VALÉRIA" userId="9d4d3bbe2fa337fb" providerId="LiveId" clId="{6984793B-CD61-4206-928A-6BF0964B211A}" dt="2022-10-07T00:00:20.074" v="2227" actId="26606"/>
          <ac:spMkLst>
            <pc:docMk/>
            <pc:sldMk cId="3267786661" sldId="262"/>
            <ac:spMk id="2" creationId="{00000000-0000-0000-0000-000000000000}"/>
          </ac:spMkLst>
        </pc:spChg>
        <pc:spChg chg="mod ord">
          <ac:chgData name="FLÁVIA VALÉRIA" userId="9d4d3bbe2fa337fb" providerId="LiveId" clId="{6984793B-CD61-4206-928A-6BF0964B211A}" dt="2022-10-07T00:00:44.602" v="2231" actId="26606"/>
          <ac:spMkLst>
            <pc:docMk/>
            <pc:sldMk cId="3267786661" sldId="262"/>
            <ac:spMk id="3" creationId="{00000000-0000-0000-0000-000000000000}"/>
          </ac:spMkLst>
        </pc:spChg>
        <pc:spChg chg="add del">
          <ac:chgData name="FLÁVIA VALÉRIA" userId="9d4d3bbe2fa337fb" providerId="LiveId" clId="{6984793B-CD61-4206-928A-6BF0964B211A}" dt="2022-10-07T00:00:20.074" v="2227" actId="26606"/>
          <ac:spMkLst>
            <pc:docMk/>
            <pc:sldMk cId="3267786661" sldId="262"/>
            <ac:spMk id="8" creationId="{1C69834E-5EEE-4D61-833E-04928896454C}"/>
          </ac:spMkLst>
        </pc:spChg>
        <pc:spChg chg="add del">
          <ac:chgData name="FLÁVIA VALÉRIA" userId="9d4d3bbe2fa337fb" providerId="LiveId" clId="{6984793B-CD61-4206-928A-6BF0964B211A}" dt="2022-10-07T00:00:20.074" v="2227" actId="26606"/>
          <ac:spMkLst>
            <pc:docMk/>
            <pc:sldMk cId="3267786661" sldId="262"/>
            <ac:spMk id="10" creationId="{58E5D9BA-46E7-4BFA-9C74-75495BF6F54D}"/>
          </ac:spMkLst>
        </pc:spChg>
        <pc:spChg chg="add del">
          <ac:chgData name="FLÁVIA VALÉRIA" userId="9d4d3bbe2fa337fb" providerId="LiveId" clId="{6984793B-CD61-4206-928A-6BF0964B211A}" dt="2022-10-07T00:00:20.074" v="2227" actId="26606"/>
          <ac:spMkLst>
            <pc:docMk/>
            <pc:sldMk cId="3267786661" sldId="262"/>
            <ac:spMk id="12" creationId="{5B033D76-5800-44B6-AFE9-EE2106935115}"/>
          </ac:spMkLst>
        </pc:spChg>
        <pc:spChg chg="add del">
          <ac:chgData name="FLÁVIA VALÉRIA" userId="9d4d3bbe2fa337fb" providerId="LiveId" clId="{6984793B-CD61-4206-928A-6BF0964B211A}" dt="2022-10-07T00:00:20.074" v="2227" actId="26606"/>
          <ac:spMkLst>
            <pc:docMk/>
            <pc:sldMk cId="3267786661" sldId="262"/>
            <ac:spMk id="14" creationId="{522D6F85-FFBA-4F81-AEE5-AAA17CB7AA98}"/>
          </ac:spMkLst>
        </pc:spChg>
        <pc:spChg chg="add del">
          <ac:chgData name="FLÁVIA VALÉRIA" userId="9d4d3bbe2fa337fb" providerId="LiveId" clId="{6984793B-CD61-4206-928A-6BF0964B211A}" dt="2022-10-07T00:00:20.074" v="2227" actId="26606"/>
          <ac:spMkLst>
            <pc:docMk/>
            <pc:sldMk cId="3267786661" sldId="262"/>
            <ac:spMk id="16" creationId="{13B31514-E6DF-4357-9EEA-EFB7983080DA}"/>
          </ac:spMkLst>
        </pc:spChg>
        <pc:spChg chg="add del">
          <ac:chgData name="FLÁVIA VALÉRIA" userId="9d4d3bbe2fa337fb" providerId="LiveId" clId="{6984793B-CD61-4206-928A-6BF0964B211A}" dt="2022-10-07T00:00:44.602" v="2231" actId="26606"/>
          <ac:spMkLst>
            <pc:docMk/>
            <pc:sldMk cId="3267786661" sldId="262"/>
            <ac:spMk id="25" creationId="{0CD4FE47-DB4A-4C13-8412-5858AD7A0A59}"/>
          </ac:spMkLst>
        </pc:spChg>
        <pc:spChg chg="add del">
          <ac:chgData name="FLÁVIA VALÉRIA" userId="9d4d3bbe2fa337fb" providerId="LiveId" clId="{6984793B-CD61-4206-928A-6BF0964B211A}" dt="2022-10-07T00:00:44.602" v="2231" actId="26606"/>
          <ac:spMkLst>
            <pc:docMk/>
            <pc:sldMk cId="3267786661" sldId="262"/>
            <ac:spMk id="27" creationId="{42760B50-96E2-4384-94C2-8F5A13BDD21E}"/>
          </ac:spMkLst>
        </pc:spChg>
        <pc:spChg chg="add del">
          <ac:chgData name="FLÁVIA VALÉRIA" userId="9d4d3bbe2fa337fb" providerId="LiveId" clId="{6984793B-CD61-4206-928A-6BF0964B211A}" dt="2022-10-07T00:00:44.602" v="2231" actId="26606"/>
          <ac:spMkLst>
            <pc:docMk/>
            <pc:sldMk cId="3267786661" sldId="262"/>
            <ac:spMk id="33" creationId="{09166B3B-BE11-4433-A5B7-513A250752C7}"/>
          </ac:spMkLst>
        </pc:spChg>
        <pc:spChg chg="add del">
          <ac:chgData name="FLÁVIA VALÉRIA" userId="9d4d3bbe2fa337fb" providerId="LiveId" clId="{6984793B-CD61-4206-928A-6BF0964B211A}" dt="2022-10-07T00:00:44.602" v="2231" actId="26606"/>
          <ac:spMkLst>
            <pc:docMk/>
            <pc:sldMk cId="3267786661" sldId="262"/>
            <ac:spMk id="41" creationId="{73E50ECB-2302-469C-8E93-019E00D99145}"/>
          </ac:spMkLst>
        </pc:spChg>
        <pc:spChg chg="add">
          <ac:chgData name="FLÁVIA VALÉRIA" userId="9d4d3bbe2fa337fb" providerId="LiveId" clId="{6984793B-CD61-4206-928A-6BF0964B211A}" dt="2022-10-07T00:00:44.602" v="2231" actId="26606"/>
          <ac:spMkLst>
            <pc:docMk/>
            <pc:sldMk cId="3267786661" sldId="262"/>
            <ac:spMk id="50" creationId="{60B71149-EF12-409B-9E8F-12D4AD678E6D}"/>
          </ac:spMkLst>
        </pc:spChg>
        <pc:spChg chg="add">
          <ac:chgData name="FLÁVIA VALÉRIA" userId="9d4d3bbe2fa337fb" providerId="LiveId" clId="{6984793B-CD61-4206-928A-6BF0964B211A}" dt="2022-10-07T00:00:44.602" v="2231" actId="26606"/>
          <ac:spMkLst>
            <pc:docMk/>
            <pc:sldMk cId="3267786661" sldId="262"/>
            <ac:spMk id="52" creationId="{66C566F3-C07E-4D3A-BBEB-E92FCDC70860}"/>
          </ac:spMkLst>
        </pc:spChg>
        <pc:grpChg chg="add del">
          <ac:chgData name="FLÁVIA VALÉRIA" userId="9d4d3bbe2fa337fb" providerId="LiveId" clId="{6984793B-CD61-4206-928A-6BF0964B211A}" dt="2022-10-07T00:00:44.602" v="2231" actId="26606"/>
          <ac:grpSpMkLst>
            <pc:docMk/>
            <pc:sldMk cId="3267786661" sldId="262"/>
            <ac:grpSpMk id="29" creationId="{24A838F3-35C2-40F0-9BD9-2EA4DB809FF4}"/>
          </ac:grpSpMkLst>
        </pc:grpChg>
        <pc:grpChg chg="add del">
          <ac:chgData name="FLÁVIA VALÉRIA" userId="9d4d3bbe2fa337fb" providerId="LiveId" clId="{6984793B-CD61-4206-928A-6BF0964B211A}" dt="2022-10-07T00:00:44.602" v="2231" actId="26606"/>
          <ac:grpSpMkLst>
            <pc:docMk/>
            <pc:sldMk cId="3267786661" sldId="262"/>
            <ac:grpSpMk id="37" creationId="{1C1E021C-14DE-4B3C-B694-D301AFBE527E}"/>
          </ac:grpSpMkLst>
        </pc:grpChg>
        <pc:picChg chg="add mod ord">
          <ac:chgData name="FLÁVIA VALÉRIA" userId="9d4d3bbe2fa337fb" providerId="LiveId" clId="{6984793B-CD61-4206-928A-6BF0964B211A}" dt="2022-10-07T00:00:57.404" v="2235" actId="1076"/>
          <ac:picMkLst>
            <pc:docMk/>
            <pc:sldMk cId="3267786661" sldId="262"/>
            <ac:picMk id="4" creationId="{A8346934-9C03-7C00-10C8-31F66BE1EC77}"/>
          </ac:picMkLst>
        </pc:picChg>
        <pc:picChg chg="add mod">
          <ac:chgData name="FLÁVIA VALÉRIA" userId="9d4d3bbe2fa337fb" providerId="LiveId" clId="{6984793B-CD61-4206-928A-6BF0964B211A}" dt="2022-10-07T00:01:08.282" v="2238" actId="1076"/>
          <ac:picMkLst>
            <pc:docMk/>
            <pc:sldMk cId="3267786661" sldId="262"/>
            <ac:picMk id="6" creationId="{C34C8EE9-A76E-A939-466D-77E5B92241AA}"/>
          </ac:picMkLst>
        </pc:picChg>
        <pc:picChg chg="add del">
          <ac:chgData name="FLÁVIA VALÉRIA" userId="9d4d3bbe2fa337fb" providerId="LiveId" clId="{6984793B-CD61-4206-928A-6BF0964B211A}" dt="2022-10-07T00:00:20.074" v="2227" actId="26606"/>
          <ac:picMkLst>
            <pc:docMk/>
            <pc:sldMk cId="3267786661" sldId="262"/>
            <ac:picMk id="18" creationId="{4C401D57-600A-4C91-AC9A-14CA1ED6F7D8}"/>
          </ac:picMkLst>
        </pc:picChg>
        <pc:picChg chg="add del">
          <ac:chgData name="FLÁVIA VALÉRIA" userId="9d4d3bbe2fa337fb" providerId="LiveId" clId="{6984793B-CD61-4206-928A-6BF0964B211A}" dt="2022-10-07T00:00:44.602" v="2231" actId="26606"/>
          <ac:picMkLst>
            <pc:docMk/>
            <pc:sldMk cId="3267786661" sldId="262"/>
            <ac:picMk id="43" creationId="{3B7D4630-E5B4-4045-9DD1-01C237493827}"/>
          </ac:picMkLst>
        </pc:picChg>
        <pc:picChg chg="add">
          <ac:chgData name="FLÁVIA VALÉRIA" userId="9d4d3bbe2fa337fb" providerId="LiveId" clId="{6984793B-CD61-4206-928A-6BF0964B211A}" dt="2022-10-07T00:00:44.602" v="2231" actId="26606"/>
          <ac:picMkLst>
            <pc:docMk/>
            <pc:sldMk cId="3267786661" sldId="262"/>
            <ac:picMk id="56" creationId="{219E7FDC-6797-4817-820D-2594ED9389B2}"/>
          </ac:picMkLst>
        </pc:picChg>
        <pc:cxnChg chg="add del">
          <ac:chgData name="FLÁVIA VALÉRIA" userId="9d4d3bbe2fa337fb" providerId="LiveId" clId="{6984793B-CD61-4206-928A-6BF0964B211A}" dt="2022-10-07T00:00:20.074" v="2227" actId="26606"/>
          <ac:cxnSpMkLst>
            <pc:docMk/>
            <pc:sldMk cId="3267786661" sldId="262"/>
            <ac:cxnSpMk id="20" creationId="{412BDC66-00FA-4A3F-9BC7-BE05FF7705F8}"/>
          </ac:cxnSpMkLst>
        </pc:cxnChg>
        <pc:cxnChg chg="add del">
          <ac:chgData name="FLÁVIA VALÉRIA" userId="9d4d3bbe2fa337fb" providerId="LiveId" clId="{6984793B-CD61-4206-928A-6BF0964B211A}" dt="2022-10-07T00:00:44.602" v="2231" actId="26606"/>
          <ac:cxnSpMkLst>
            <pc:docMk/>
            <pc:sldMk cId="3267786661" sldId="262"/>
            <ac:cxnSpMk id="35" creationId="{C6CD127E-909E-4D6A-BB8A-0A99236DBA0B}"/>
          </ac:cxnSpMkLst>
        </pc:cxnChg>
        <pc:cxnChg chg="add del">
          <ac:chgData name="FLÁVIA VALÉRIA" userId="9d4d3bbe2fa337fb" providerId="LiveId" clId="{6984793B-CD61-4206-928A-6BF0964B211A}" dt="2022-10-07T00:00:44.602" v="2231" actId="26606"/>
          <ac:cxnSpMkLst>
            <pc:docMk/>
            <pc:sldMk cId="3267786661" sldId="262"/>
            <ac:cxnSpMk id="45" creationId="{F6DEA28E-42E8-4B55-B0E5-4569F73D1BDB}"/>
          </ac:cxnSpMkLst>
        </pc:cxnChg>
        <pc:cxnChg chg="add">
          <ac:chgData name="FLÁVIA VALÉRIA" userId="9d4d3bbe2fa337fb" providerId="LiveId" clId="{6984793B-CD61-4206-928A-6BF0964B211A}" dt="2022-10-07T00:00:44.602" v="2231" actId="26606"/>
          <ac:cxnSpMkLst>
            <pc:docMk/>
            <pc:sldMk cId="3267786661" sldId="262"/>
            <ac:cxnSpMk id="54" creationId="{D4628083-088A-4340-9F78-79BB3B772BF8}"/>
          </ac:cxnSpMkLst>
        </pc:cxnChg>
        <pc:cxnChg chg="add">
          <ac:chgData name="FLÁVIA VALÉRIA" userId="9d4d3bbe2fa337fb" providerId="LiveId" clId="{6984793B-CD61-4206-928A-6BF0964B211A}" dt="2022-10-07T00:00:44.602" v="2231" actId="26606"/>
          <ac:cxnSpMkLst>
            <pc:docMk/>
            <pc:sldMk cId="3267786661" sldId="262"/>
            <ac:cxnSpMk id="58" creationId="{C9DF5848-4888-4C68-B050-02B3D1032A30}"/>
          </ac:cxnSpMkLst>
        </pc:cxnChg>
      </pc:sldChg>
      <pc:sldChg chg="addSp delSp modSp new mod ord setBg">
        <pc:chgData name="FLÁVIA VALÉRIA" userId="9d4d3bbe2fa337fb" providerId="LiveId" clId="{6984793B-CD61-4206-928A-6BF0964B211A}" dt="2022-10-06T23:31:28.993" v="1365" actId="20577"/>
        <pc:sldMkLst>
          <pc:docMk/>
          <pc:sldMk cId="2001091250" sldId="263"/>
        </pc:sldMkLst>
        <pc:spChg chg="mod">
          <ac:chgData name="FLÁVIA VALÉRIA" userId="9d4d3bbe2fa337fb" providerId="LiveId" clId="{6984793B-CD61-4206-928A-6BF0964B211A}" dt="2022-10-06T23:29:57.025" v="1327" actId="26606"/>
          <ac:spMkLst>
            <pc:docMk/>
            <pc:sldMk cId="2001091250" sldId="263"/>
            <ac:spMk id="2" creationId="{197BEE1B-4BAC-8415-A6CF-D372B3553328}"/>
          </ac:spMkLst>
        </pc:spChg>
        <pc:spChg chg="add del mod">
          <ac:chgData name="FLÁVIA VALÉRIA" userId="9d4d3bbe2fa337fb" providerId="LiveId" clId="{6984793B-CD61-4206-928A-6BF0964B211A}" dt="2022-10-06T23:31:28.993" v="1365" actId="20577"/>
          <ac:spMkLst>
            <pc:docMk/>
            <pc:sldMk cId="2001091250" sldId="263"/>
            <ac:spMk id="3" creationId="{BF1EC79F-48B9-8769-6DC3-B7E86D8C1E77}"/>
          </ac:spMkLst>
        </pc:spChg>
        <pc:spChg chg="add del">
          <ac:chgData name="FLÁVIA VALÉRIA" userId="9d4d3bbe2fa337fb" providerId="LiveId" clId="{6984793B-CD61-4206-928A-6BF0964B211A}" dt="2022-10-06T23:29:57.025" v="1327" actId="26606"/>
          <ac:spMkLst>
            <pc:docMk/>
            <pc:sldMk cId="2001091250" sldId="263"/>
            <ac:spMk id="9" creationId="{F63C748C-967B-4A7B-A90F-3EDD0F485AC6}"/>
          </ac:spMkLst>
        </pc:spChg>
        <pc:spChg chg="add del">
          <ac:chgData name="FLÁVIA VALÉRIA" userId="9d4d3bbe2fa337fb" providerId="LiveId" clId="{6984793B-CD61-4206-928A-6BF0964B211A}" dt="2022-10-06T23:29:57.025" v="1327" actId="26606"/>
          <ac:spMkLst>
            <pc:docMk/>
            <pc:sldMk cId="2001091250" sldId="263"/>
            <ac:spMk id="11" creationId="{C0143637-4934-44E4-B909-BAF1E7B27972}"/>
          </ac:spMkLst>
        </pc:spChg>
        <pc:spChg chg="add del">
          <ac:chgData name="FLÁVIA VALÉRIA" userId="9d4d3bbe2fa337fb" providerId="LiveId" clId="{6984793B-CD61-4206-928A-6BF0964B211A}" dt="2022-10-06T23:29:49.725" v="1325" actId="26606"/>
          <ac:spMkLst>
            <pc:docMk/>
            <pc:sldMk cId="2001091250" sldId="263"/>
            <ac:spMk id="17" creationId="{32D32A60-013B-47A8-8833-D2424080917B}"/>
          </ac:spMkLst>
        </pc:spChg>
        <pc:spChg chg="add del">
          <ac:chgData name="FLÁVIA VALÉRIA" userId="9d4d3bbe2fa337fb" providerId="LiveId" clId="{6984793B-CD61-4206-928A-6BF0964B211A}" dt="2022-10-06T23:29:49.725" v="1325" actId="26606"/>
          <ac:spMkLst>
            <pc:docMk/>
            <pc:sldMk cId="2001091250" sldId="263"/>
            <ac:spMk id="19" creationId="{AE27932B-B694-4C4C-90D7-A0333A7C5876}"/>
          </ac:spMkLst>
        </pc:spChg>
        <pc:spChg chg="add del">
          <ac:chgData name="FLÁVIA VALÉRIA" userId="9d4d3bbe2fa337fb" providerId="LiveId" clId="{6984793B-CD61-4206-928A-6BF0964B211A}" dt="2022-10-06T23:29:49.725" v="1325" actId="26606"/>
          <ac:spMkLst>
            <pc:docMk/>
            <pc:sldMk cId="2001091250" sldId="263"/>
            <ac:spMk id="23" creationId="{A9DA474E-6B91-4200-840F-0257B2358A75}"/>
          </ac:spMkLst>
        </pc:spChg>
        <pc:graphicFrameChg chg="add del">
          <ac:chgData name="FLÁVIA VALÉRIA" userId="9d4d3bbe2fa337fb" providerId="LiveId" clId="{6984793B-CD61-4206-928A-6BF0964B211A}" dt="2022-10-06T23:29:49.725" v="1325" actId="26606"/>
          <ac:graphicFrameMkLst>
            <pc:docMk/>
            <pc:sldMk cId="2001091250" sldId="263"/>
            <ac:graphicFrameMk id="13" creationId="{B2498B72-605D-A7A2-2B66-81CE281FFCB2}"/>
          </ac:graphicFrameMkLst>
        </pc:graphicFrameChg>
        <pc:picChg chg="add mod">
          <ac:chgData name="FLÁVIA VALÉRIA" userId="9d4d3bbe2fa337fb" providerId="LiveId" clId="{6984793B-CD61-4206-928A-6BF0964B211A}" dt="2022-10-06T23:27:28.902" v="1299"/>
          <ac:picMkLst>
            <pc:docMk/>
            <pc:sldMk cId="2001091250" sldId="263"/>
            <ac:picMk id="4" creationId="{27CA0F1A-8D6D-5347-61AD-7FBB04580A61}"/>
          </ac:picMkLst>
        </pc:picChg>
        <pc:picChg chg="add del">
          <ac:chgData name="FLÁVIA VALÉRIA" userId="9d4d3bbe2fa337fb" providerId="LiveId" clId="{6984793B-CD61-4206-928A-6BF0964B211A}" dt="2022-10-06T23:29:49.725" v="1325" actId="26606"/>
          <ac:picMkLst>
            <pc:docMk/>
            <pc:sldMk cId="2001091250" sldId="263"/>
            <ac:picMk id="25" creationId="{DF63C9AD-AE6E-4512-8171-91612E84CCFB}"/>
          </ac:picMkLst>
        </pc:picChg>
        <pc:cxnChg chg="add del">
          <ac:chgData name="FLÁVIA VALÉRIA" userId="9d4d3bbe2fa337fb" providerId="LiveId" clId="{6984793B-CD61-4206-928A-6BF0964B211A}" dt="2022-10-06T23:29:49.725" v="1325" actId="26606"/>
          <ac:cxnSpMkLst>
            <pc:docMk/>
            <pc:sldMk cId="2001091250" sldId="263"/>
            <ac:cxnSpMk id="21" creationId="{9EBB0476-5CF0-4F44-8D68-5D42D7AEE43A}"/>
          </ac:cxnSpMkLst>
        </pc:cxnChg>
        <pc:cxnChg chg="add del">
          <ac:chgData name="FLÁVIA VALÉRIA" userId="9d4d3bbe2fa337fb" providerId="LiveId" clId="{6984793B-CD61-4206-928A-6BF0964B211A}" dt="2022-10-06T23:29:49.725" v="1325" actId="26606"/>
          <ac:cxnSpMkLst>
            <pc:docMk/>
            <pc:sldMk cId="2001091250" sldId="263"/>
            <ac:cxnSpMk id="27" creationId="{FE1A49CE-B63D-457A-A180-1C883E1A63D2}"/>
          </ac:cxnSpMkLst>
        </pc:cxnChg>
      </pc:sldChg>
      <pc:sldChg chg="addSp modSp add mod">
        <pc:chgData name="FLÁVIA VALÉRIA" userId="9d4d3bbe2fa337fb" providerId="LiveId" clId="{6984793B-CD61-4206-928A-6BF0964B211A}" dt="2022-10-06T23:31:33.115" v="1367" actId="20577"/>
        <pc:sldMkLst>
          <pc:docMk/>
          <pc:sldMk cId="454087318" sldId="264"/>
        </pc:sldMkLst>
        <pc:spChg chg="mod">
          <ac:chgData name="FLÁVIA VALÉRIA" userId="9d4d3bbe2fa337fb" providerId="LiveId" clId="{6984793B-CD61-4206-928A-6BF0964B211A}" dt="2022-10-06T23:31:33.115" v="1367" actId="20577"/>
          <ac:spMkLst>
            <pc:docMk/>
            <pc:sldMk cId="454087318" sldId="264"/>
            <ac:spMk id="3" creationId="{BF1EC79F-48B9-8769-6DC3-B7E86D8C1E77}"/>
          </ac:spMkLst>
        </pc:spChg>
        <pc:picChg chg="add mod">
          <ac:chgData name="FLÁVIA VALÉRIA" userId="9d4d3bbe2fa337fb" providerId="LiveId" clId="{6984793B-CD61-4206-928A-6BF0964B211A}" dt="2022-10-06T23:27:32.720" v="1300"/>
          <ac:picMkLst>
            <pc:docMk/>
            <pc:sldMk cId="454087318" sldId="264"/>
            <ac:picMk id="4" creationId="{276ADE73-C954-E054-8033-81A98EDDB48A}"/>
          </ac:picMkLst>
        </pc:picChg>
      </pc:sldChg>
      <pc:sldChg chg="addSp delSp modSp add mod ord setBg">
        <pc:chgData name="FLÁVIA VALÉRIA" userId="9d4d3bbe2fa337fb" providerId="LiveId" clId="{6984793B-CD61-4206-928A-6BF0964B211A}" dt="2022-10-06T23:31:24.380" v="1363" actId="20577"/>
        <pc:sldMkLst>
          <pc:docMk/>
          <pc:sldMk cId="920505122" sldId="265"/>
        </pc:sldMkLst>
        <pc:spChg chg="mod">
          <ac:chgData name="FLÁVIA VALÉRIA" userId="9d4d3bbe2fa337fb" providerId="LiveId" clId="{6984793B-CD61-4206-928A-6BF0964B211A}" dt="2022-10-06T23:27:53.600" v="1303" actId="26606"/>
          <ac:spMkLst>
            <pc:docMk/>
            <pc:sldMk cId="920505122" sldId="265"/>
            <ac:spMk id="2" creationId="{197BEE1B-4BAC-8415-A6CF-D372B3553328}"/>
          </ac:spMkLst>
        </pc:spChg>
        <pc:spChg chg="mod">
          <ac:chgData name="FLÁVIA VALÉRIA" userId="9d4d3bbe2fa337fb" providerId="LiveId" clId="{6984793B-CD61-4206-928A-6BF0964B211A}" dt="2022-10-06T23:31:24.380" v="1363" actId="20577"/>
          <ac:spMkLst>
            <pc:docMk/>
            <pc:sldMk cId="920505122" sldId="265"/>
            <ac:spMk id="3" creationId="{BF1EC79F-48B9-8769-6DC3-B7E86D8C1E77}"/>
          </ac:spMkLst>
        </pc:spChg>
        <pc:spChg chg="add del">
          <ac:chgData name="FLÁVIA VALÉRIA" userId="9d4d3bbe2fa337fb" providerId="LiveId" clId="{6984793B-CD61-4206-928A-6BF0964B211A}" dt="2022-10-06T23:27:53.600" v="1303" actId="26606"/>
          <ac:spMkLst>
            <pc:docMk/>
            <pc:sldMk cId="920505122" sldId="265"/>
            <ac:spMk id="9" creationId="{08E7A6F0-5CD3-481E-B0F2-E7F99FE675B0}"/>
          </ac:spMkLst>
        </pc:spChg>
        <pc:spChg chg="add del">
          <ac:chgData name="FLÁVIA VALÉRIA" userId="9d4d3bbe2fa337fb" providerId="LiveId" clId="{6984793B-CD61-4206-928A-6BF0964B211A}" dt="2022-10-06T23:27:53.600" v="1303" actId="26606"/>
          <ac:spMkLst>
            <pc:docMk/>
            <pc:sldMk cId="920505122" sldId="265"/>
            <ac:spMk id="11" creationId="{511290DF-4975-4FCD-8B8D-BBC86B836668}"/>
          </ac:spMkLst>
        </pc:spChg>
        <pc:spChg chg="add del">
          <ac:chgData name="FLÁVIA VALÉRIA" userId="9d4d3bbe2fa337fb" providerId="LiveId" clId="{6984793B-CD61-4206-928A-6BF0964B211A}" dt="2022-10-06T23:27:53.600" v="1303" actId="26606"/>
          <ac:spMkLst>
            <pc:docMk/>
            <pc:sldMk cId="920505122" sldId="265"/>
            <ac:spMk id="17" creationId="{D9FE1511-6E1B-4F0E-8FF0-958527181CC9}"/>
          </ac:spMkLst>
        </pc:spChg>
        <pc:grpChg chg="add del">
          <ac:chgData name="FLÁVIA VALÉRIA" userId="9d4d3bbe2fa337fb" providerId="LiveId" clId="{6984793B-CD61-4206-928A-6BF0964B211A}" dt="2022-10-06T23:27:53.600" v="1303" actId="26606"/>
          <ac:grpSpMkLst>
            <pc:docMk/>
            <pc:sldMk cId="920505122" sldId="265"/>
            <ac:grpSpMk id="13" creationId="{357CA18A-A333-4DCB-842B-76827D2ECB24}"/>
          </ac:grpSpMkLst>
        </pc:grpChg>
        <pc:picChg chg="add mod">
          <ac:chgData name="FLÁVIA VALÉRIA" userId="9d4d3bbe2fa337fb" providerId="LiveId" clId="{6984793B-CD61-4206-928A-6BF0964B211A}" dt="2022-10-06T23:27:38.393" v="1301"/>
          <ac:picMkLst>
            <pc:docMk/>
            <pc:sldMk cId="920505122" sldId="265"/>
            <ac:picMk id="4" creationId="{17B9AB0A-903B-B533-1A4F-3FE88C57E22C}"/>
          </ac:picMkLst>
        </pc:picChg>
        <pc:picChg chg="add del">
          <ac:chgData name="FLÁVIA VALÉRIA" userId="9d4d3bbe2fa337fb" providerId="LiveId" clId="{6984793B-CD61-4206-928A-6BF0964B211A}" dt="2022-10-06T23:27:53.600" v="1303" actId="26606"/>
          <ac:picMkLst>
            <pc:docMk/>
            <pc:sldMk cId="920505122" sldId="265"/>
            <ac:picMk id="19" creationId="{025CEF6D-5E98-4B5C-A10F-7459C1EEF10E}"/>
          </ac:picMkLst>
        </pc:picChg>
        <pc:cxnChg chg="add del">
          <ac:chgData name="FLÁVIA VALÉRIA" userId="9d4d3bbe2fa337fb" providerId="LiveId" clId="{6984793B-CD61-4206-928A-6BF0964B211A}" dt="2022-10-06T23:27:53.600" v="1303" actId="26606"/>
          <ac:cxnSpMkLst>
            <pc:docMk/>
            <pc:sldMk cId="920505122" sldId="265"/>
            <ac:cxnSpMk id="21" creationId="{05C73161-1E4E-4E6A-91B2-E885CF8FFBA6}"/>
          </ac:cxnSpMkLst>
        </pc:cxnChg>
      </pc:sldChg>
      <pc:sldChg chg="addSp modSp add mod">
        <pc:chgData name="FLÁVIA VALÉRIA" userId="9d4d3bbe2fa337fb" providerId="LiveId" clId="{6984793B-CD61-4206-928A-6BF0964B211A}" dt="2022-10-06T23:31:37.434" v="1369" actId="20577"/>
        <pc:sldMkLst>
          <pc:docMk/>
          <pc:sldMk cId="2092543809" sldId="266"/>
        </pc:sldMkLst>
        <pc:spChg chg="mod">
          <ac:chgData name="FLÁVIA VALÉRIA" userId="9d4d3bbe2fa337fb" providerId="LiveId" clId="{6984793B-CD61-4206-928A-6BF0964B211A}" dt="2022-10-06T23:31:37.434" v="1369" actId="20577"/>
          <ac:spMkLst>
            <pc:docMk/>
            <pc:sldMk cId="2092543809" sldId="266"/>
            <ac:spMk id="3" creationId="{BF1EC79F-48B9-8769-6DC3-B7E86D8C1E77}"/>
          </ac:spMkLst>
        </pc:spChg>
        <pc:picChg chg="add mod">
          <ac:chgData name="FLÁVIA VALÉRIA" userId="9d4d3bbe2fa337fb" providerId="LiveId" clId="{6984793B-CD61-4206-928A-6BF0964B211A}" dt="2022-10-06T23:27:58.079" v="1304"/>
          <ac:picMkLst>
            <pc:docMk/>
            <pc:sldMk cId="2092543809" sldId="266"/>
            <ac:picMk id="4" creationId="{E2817DEF-30D1-9C72-19AB-AB4A2A66FD0B}"/>
          </ac:picMkLst>
        </pc:picChg>
      </pc:sldChg>
      <pc:sldChg chg="addSp delSp modSp add del mod ord setBg">
        <pc:chgData name="FLÁVIA VALÉRIA" userId="9d4d3bbe2fa337fb" providerId="LiveId" clId="{6984793B-CD61-4206-928A-6BF0964B211A}" dt="2022-10-06T23:58:04.682" v="2151" actId="20577"/>
        <pc:sldMkLst>
          <pc:docMk/>
          <pc:sldMk cId="318446386" sldId="267"/>
        </pc:sldMkLst>
        <pc:spChg chg="mod">
          <ac:chgData name="FLÁVIA VALÉRIA" userId="9d4d3bbe2fa337fb" providerId="LiveId" clId="{6984793B-CD61-4206-928A-6BF0964B211A}" dt="2022-10-06T23:57:38.850" v="2092" actId="26606"/>
          <ac:spMkLst>
            <pc:docMk/>
            <pc:sldMk cId="318446386" sldId="267"/>
            <ac:spMk id="2" creationId="{197BEE1B-4BAC-8415-A6CF-D372B3553328}"/>
          </ac:spMkLst>
        </pc:spChg>
        <pc:spChg chg="add del mod">
          <ac:chgData name="FLÁVIA VALÉRIA" userId="9d4d3bbe2fa337fb" providerId="LiveId" clId="{6984793B-CD61-4206-928A-6BF0964B211A}" dt="2022-10-06T23:57:38.850" v="2092" actId="26606"/>
          <ac:spMkLst>
            <pc:docMk/>
            <pc:sldMk cId="318446386" sldId="267"/>
            <ac:spMk id="3" creationId="{BF1EC79F-48B9-8769-6DC3-B7E86D8C1E77}"/>
          </ac:spMkLst>
        </pc:spChg>
        <pc:spChg chg="add">
          <ac:chgData name="FLÁVIA VALÉRIA" userId="9d4d3bbe2fa337fb" providerId="LiveId" clId="{6984793B-CD61-4206-928A-6BF0964B211A}" dt="2022-10-06T23:57:38.850" v="2092" actId="26606"/>
          <ac:spMkLst>
            <pc:docMk/>
            <pc:sldMk cId="318446386" sldId="267"/>
            <ac:spMk id="10" creationId="{32D32A60-013B-47A8-8833-D2424080917B}"/>
          </ac:spMkLst>
        </pc:spChg>
        <pc:spChg chg="add">
          <ac:chgData name="FLÁVIA VALÉRIA" userId="9d4d3bbe2fa337fb" providerId="LiveId" clId="{6984793B-CD61-4206-928A-6BF0964B211A}" dt="2022-10-06T23:57:38.850" v="2092" actId="26606"/>
          <ac:spMkLst>
            <pc:docMk/>
            <pc:sldMk cId="318446386" sldId="267"/>
            <ac:spMk id="12" creationId="{AE27932B-B694-4C4C-90D7-A0333A7C5876}"/>
          </ac:spMkLst>
        </pc:spChg>
        <pc:spChg chg="add">
          <ac:chgData name="FLÁVIA VALÉRIA" userId="9d4d3bbe2fa337fb" providerId="LiveId" clId="{6984793B-CD61-4206-928A-6BF0964B211A}" dt="2022-10-06T23:57:38.850" v="2092" actId="26606"/>
          <ac:spMkLst>
            <pc:docMk/>
            <pc:sldMk cId="318446386" sldId="267"/>
            <ac:spMk id="16" creationId="{A9DA474E-6B91-4200-840F-0257B2358A75}"/>
          </ac:spMkLst>
        </pc:spChg>
        <pc:graphicFrameChg chg="add del">
          <ac:chgData name="FLÁVIA VALÉRIA" userId="9d4d3bbe2fa337fb" providerId="LiveId" clId="{6984793B-CD61-4206-928A-6BF0964B211A}" dt="2022-10-06T23:57:30.357" v="2089" actId="26606"/>
          <ac:graphicFrameMkLst>
            <pc:docMk/>
            <pc:sldMk cId="318446386" sldId="267"/>
            <ac:graphicFrameMk id="6" creationId="{B16C48EB-8D22-300D-80CE-0EAB2B48C5D3}"/>
          </ac:graphicFrameMkLst>
        </pc:graphicFrameChg>
        <pc:graphicFrameChg chg="add del">
          <ac:chgData name="FLÁVIA VALÉRIA" userId="9d4d3bbe2fa337fb" providerId="LiveId" clId="{6984793B-CD61-4206-928A-6BF0964B211A}" dt="2022-10-06T23:57:38.822" v="2091" actId="26606"/>
          <ac:graphicFrameMkLst>
            <pc:docMk/>
            <pc:sldMk cId="318446386" sldId="267"/>
            <ac:graphicFrameMk id="8" creationId="{5784C5A1-7916-AD97-F25C-F7F3C63ED540}"/>
          </ac:graphicFrameMkLst>
        </pc:graphicFrameChg>
        <pc:graphicFrameChg chg="add mod">
          <ac:chgData name="FLÁVIA VALÉRIA" userId="9d4d3bbe2fa337fb" providerId="LiveId" clId="{6984793B-CD61-4206-928A-6BF0964B211A}" dt="2022-10-06T23:58:04.682" v="2151" actId="20577"/>
          <ac:graphicFrameMkLst>
            <pc:docMk/>
            <pc:sldMk cId="318446386" sldId="267"/>
            <ac:graphicFrameMk id="11" creationId="{FC2AB9EF-78D3-9467-0AC0-02D15F8F4E0D}"/>
          </ac:graphicFrameMkLst>
        </pc:graphicFrameChg>
        <pc:picChg chg="add">
          <ac:chgData name="FLÁVIA VALÉRIA" userId="9d4d3bbe2fa337fb" providerId="LiveId" clId="{6984793B-CD61-4206-928A-6BF0964B211A}" dt="2022-10-06T23:57:38.850" v="2092" actId="26606"/>
          <ac:picMkLst>
            <pc:docMk/>
            <pc:sldMk cId="318446386" sldId="267"/>
            <ac:picMk id="18" creationId="{DF63C9AD-AE6E-4512-8171-91612E84CCFB}"/>
          </ac:picMkLst>
        </pc:picChg>
        <pc:cxnChg chg="add">
          <ac:chgData name="FLÁVIA VALÉRIA" userId="9d4d3bbe2fa337fb" providerId="LiveId" clId="{6984793B-CD61-4206-928A-6BF0964B211A}" dt="2022-10-06T23:57:38.850" v="2092" actId="26606"/>
          <ac:cxnSpMkLst>
            <pc:docMk/>
            <pc:sldMk cId="318446386" sldId="267"/>
            <ac:cxnSpMk id="14" creationId="{9EBB0476-5CF0-4F44-8D68-5D42D7AEE43A}"/>
          </ac:cxnSpMkLst>
        </pc:cxnChg>
        <pc:cxnChg chg="add">
          <ac:chgData name="FLÁVIA VALÉRIA" userId="9d4d3bbe2fa337fb" providerId="LiveId" clId="{6984793B-CD61-4206-928A-6BF0964B211A}" dt="2022-10-06T23:57:38.850" v="2092" actId="26606"/>
          <ac:cxnSpMkLst>
            <pc:docMk/>
            <pc:sldMk cId="318446386" sldId="267"/>
            <ac:cxnSpMk id="20" creationId="{FE1A49CE-B63D-457A-A180-1C883E1A63D2}"/>
          </ac:cxnSpMkLst>
        </pc:cxnChg>
      </pc:sldChg>
      <pc:sldChg chg="delSp modSp add del mod addAnim delAnim modAnim">
        <pc:chgData name="FLÁVIA VALÉRIA" userId="9d4d3bbe2fa337fb" providerId="LiveId" clId="{6984793B-CD61-4206-928A-6BF0964B211A}" dt="2022-10-06T23:47:09.327" v="1688" actId="2696"/>
        <pc:sldMkLst>
          <pc:docMk/>
          <pc:sldMk cId="1895515230" sldId="268"/>
        </pc:sldMkLst>
        <pc:spChg chg="mod">
          <ac:chgData name="FLÁVIA VALÉRIA" userId="9d4d3bbe2fa337fb" providerId="LiveId" clId="{6984793B-CD61-4206-928A-6BF0964B211A}" dt="2022-10-06T23:45:28.512" v="1651" actId="21"/>
          <ac:spMkLst>
            <pc:docMk/>
            <pc:sldMk cId="1895515230" sldId="268"/>
            <ac:spMk id="3" creationId="{BD60778B-5FCE-CEF0-FF5B-6AEE09D20E52}"/>
          </ac:spMkLst>
        </pc:spChg>
        <pc:graphicFrameChg chg="del mod">
          <ac:chgData name="FLÁVIA VALÉRIA" userId="9d4d3bbe2fa337fb" providerId="LiveId" clId="{6984793B-CD61-4206-928A-6BF0964B211A}" dt="2022-10-06T23:41:50.168" v="1509" actId="478"/>
          <ac:graphicFrameMkLst>
            <pc:docMk/>
            <pc:sldMk cId="1895515230" sldId="268"/>
            <ac:graphicFrameMk id="5" creationId="{8A8F275B-3110-D10C-F214-1C38F0910533}"/>
          </ac:graphicFrameMkLst>
        </pc:graphicFrameChg>
      </pc:sldChg>
      <pc:sldChg chg="modSp add del mod ord">
        <pc:chgData name="FLÁVIA VALÉRIA" userId="9d4d3bbe2fa337fb" providerId="LiveId" clId="{6984793B-CD61-4206-928A-6BF0964B211A}" dt="2022-10-06T23:47:04.003" v="1687" actId="2696"/>
        <pc:sldMkLst>
          <pc:docMk/>
          <pc:sldMk cId="861513733" sldId="269"/>
        </pc:sldMkLst>
        <pc:spChg chg="mod">
          <ac:chgData name="FLÁVIA VALÉRIA" userId="9d4d3bbe2fa337fb" providerId="LiveId" clId="{6984793B-CD61-4206-928A-6BF0964B211A}" dt="2022-10-06T23:44:51.916" v="1625" actId="27636"/>
          <ac:spMkLst>
            <pc:docMk/>
            <pc:sldMk cId="861513733" sldId="269"/>
            <ac:spMk id="3" creationId="{BF1EC79F-48B9-8769-6DC3-B7E86D8C1E77}"/>
          </ac:spMkLst>
        </pc:spChg>
      </pc:sldChg>
      <pc:sldChg chg="modSp add">
        <pc:chgData name="FLÁVIA VALÉRIA" userId="9d4d3bbe2fa337fb" providerId="LiveId" clId="{6984793B-CD61-4206-928A-6BF0964B211A}" dt="2022-10-06T23:43:05.836" v="1539" actId="20577"/>
        <pc:sldMkLst>
          <pc:docMk/>
          <pc:sldMk cId="1882008703" sldId="270"/>
        </pc:sldMkLst>
        <pc:graphicFrameChg chg="mod">
          <ac:chgData name="FLÁVIA VALÉRIA" userId="9d4d3bbe2fa337fb" providerId="LiveId" clId="{6984793B-CD61-4206-928A-6BF0964B211A}" dt="2022-10-06T23:43:05.836" v="1539" actId="20577"/>
          <ac:graphicFrameMkLst>
            <pc:docMk/>
            <pc:sldMk cId="1882008703" sldId="270"/>
            <ac:graphicFrameMk id="6" creationId="{3C5E30B9-A672-A27C-67CE-D71F83039485}"/>
          </ac:graphicFrameMkLst>
        </pc:graphicFrameChg>
      </pc:sldChg>
      <pc:sldChg chg="modSp add">
        <pc:chgData name="FLÁVIA VALÉRIA" userId="9d4d3bbe2fa337fb" providerId="LiveId" clId="{6984793B-CD61-4206-928A-6BF0964B211A}" dt="2022-10-06T23:44:42.348" v="1622" actId="20577"/>
        <pc:sldMkLst>
          <pc:docMk/>
          <pc:sldMk cId="2111420988" sldId="271"/>
        </pc:sldMkLst>
        <pc:graphicFrameChg chg="mod">
          <ac:chgData name="FLÁVIA VALÉRIA" userId="9d4d3bbe2fa337fb" providerId="LiveId" clId="{6984793B-CD61-4206-928A-6BF0964B211A}" dt="2022-10-06T23:44:42.348" v="1622" actId="20577"/>
          <ac:graphicFrameMkLst>
            <pc:docMk/>
            <pc:sldMk cId="2111420988" sldId="271"/>
            <ac:graphicFrameMk id="6" creationId="{3C5E30B9-A672-A27C-67CE-D71F83039485}"/>
          </ac:graphicFrameMkLst>
        </pc:graphicFrameChg>
      </pc:sldChg>
      <pc:sldChg chg="modSp add">
        <pc:chgData name="FLÁVIA VALÉRIA" userId="9d4d3bbe2fa337fb" providerId="LiveId" clId="{6984793B-CD61-4206-928A-6BF0964B211A}" dt="2022-10-06T23:46:38.824" v="1686" actId="20577"/>
        <pc:sldMkLst>
          <pc:docMk/>
          <pc:sldMk cId="3201871289" sldId="272"/>
        </pc:sldMkLst>
        <pc:graphicFrameChg chg="mod">
          <ac:chgData name="FLÁVIA VALÉRIA" userId="9d4d3bbe2fa337fb" providerId="LiveId" clId="{6984793B-CD61-4206-928A-6BF0964B211A}" dt="2022-10-06T23:46:38.824" v="1686" actId="20577"/>
          <ac:graphicFrameMkLst>
            <pc:docMk/>
            <pc:sldMk cId="3201871289" sldId="272"/>
            <ac:graphicFrameMk id="6" creationId="{3C5E30B9-A672-A27C-67CE-D71F83039485}"/>
          </ac:graphicFrameMkLst>
        </pc:graphicFrameChg>
      </pc:sldChg>
      <pc:sldChg chg="addSp delSp modSp add mod">
        <pc:chgData name="FLÁVIA VALÉRIA" userId="9d4d3bbe2fa337fb" providerId="LiveId" clId="{6984793B-CD61-4206-928A-6BF0964B211A}" dt="2022-10-06T23:55:56.795" v="1993" actId="22"/>
        <pc:sldMkLst>
          <pc:docMk/>
          <pc:sldMk cId="296015843" sldId="273"/>
        </pc:sldMkLst>
        <pc:spChg chg="mod">
          <ac:chgData name="FLÁVIA VALÉRIA" userId="9d4d3bbe2fa337fb" providerId="LiveId" clId="{6984793B-CD61-4206-928A-6BF0964B211A}" dt="2022-10-06T23:48:45.865" v="1729" actId="255"/>
          <ac:spMkLst>
            <pc:docMk/>
            <pc:sldMk cId="296015843" sldId="273"/>
            <ac:spMk id="3" creationId="{BF1EC79F-48B9-8769-6DC3-B7E86D8C1E77}"/>
          </ac:spMkLst>
        </pc:spChg>
        <pc:spChg chg="add del">
          <ac:chgData name="FLÁVIA VALÉRIA" userId="9d4d3bbe2fa337fb" providerId="LiveId" clId="{6984793B-CD61-4206-928A-6BF0964B211A}" dt="2022-10-06T23:55:56.795" v="1993" actId="22"/>
          <ac:spMkLst>
            <pc:docMk/>
            <pc:sldMk cId="296015843" sldId="273"/>
            <ac:spMk id="6" creationId="{5A155D97-FED5-273F-B4AC-765E8CA5006B}"/>
          </ac:spMkLst>
        </pc:spChg>
      </pc:sldChg>
      <pc:sldChg chg="modSp add mod">
        <pc:chgData name="FLÁVIA VALÉRIA" userId="9d4d3bbe2fa337fb" providerId="LiveId" clId="{6984793B-CD61-4206-928A-6BF0964B211A}" dt="2022-10-06T23:56:13.813" v="2034" actId="27636"/>
        <pc:sldMkLst>
          <pc:docMk/>
          <pc:sldMk cId="1683790048" sldId="274"/>
        </pc:sldMkLst>
        <pc:spChg chg="mod">
          <ac:chgData name="FLÁVIA VALÉRIA" userId="9d4d3bbe2fa337fb" providerId="LiveId" clId="{6984793B-CD61-4206-928A-6BF0964B211A}" dt="2022-10-06T23:56:13.813" v="2034" actId="27636"/>
          <ac:spMkLst>
            <pc:docMk/>
            <pc:sldMk cId="1683790048" sldId="274"/>
            <ac:spMk id="3" creationId="{BF1EC79F-48B9-8769-6DC3-B7E86D8C1E7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AA595-6E6D-4821-839B-913ECDCFA72B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61D2B9-2EC9-4DC4-9DFE-7F7C5889CE45}">
      <dgm:prSet phldrT="[Texto]"/>
      <dgm:spPr/>
      <dgm:t>
        <a:bodyPr/>
        <a:lstStyle/>
        <a:p>
          <a:pPr>
            <a:buNone/>
          </a:pPr>
          <a:r>
            <a:rPr lang="pt-BR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BLOCKCHAIN</a:t>
          </a:r>
          <a:endParaRPr lang="pt-BR" dirty="0"/>
        </a:p>
      </dgm:t>
    </dgm:pt>
    <dgm:pt modelId="{FF03DD62-9F23-47EA-8C75-2A24574D102B}" type="parTrans" cxnId="{AE833BDA-B2ED-4992-8F76-78E009DE4AB4}">
      <dgm:prSet/>
      <dgm:spPr/>
      <dgm:t>
        <a:bodyPr/>
        <a:lstStyle/>
        <a:p>
          <a:endParaRPr lang="pt-BR"/>
        </a:p>
      </dgm:t>
    </dgm:pt>
    <dgm:pt modelId="{DAA59AE6-10C9-4ED3-8B47-3AC97006A2B2}" type="sibTrans" cxnId="{AE833BDA-B2ED-4992-8F76-78E009DE4AB4}">
      <dgm:prSet/>
      <dgm:spPr/>
      <dgm:t>
        <a:bodyPr/>
        <a:lstStyle/>
        <a:p>
          <a:endParaRPr lang="pt-BR"/>
        </a:p>
      </dgm:t>
    </dgm:pt>
    <dgm:pt modelId="{C6366513-8C9D-42AF-BCAD-B8F331BE17B4}">
      <dgm:prSet phldrT="[Texto]"/>
      <dgm:spPr/>
      <dgm:t>
        <a:bodyPr/>
        <a:lstStyle/>
        <a:p>
          <a:pPr>
            <a:buNone/>
          </a:pPr>
          <a:r>
            <a:rPr lang="pt-BR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TOKENIZAÇÃO</a:t>
          </a:r>
          <a:endParaRPr lang="pt-BR" dirty="0"/>
        </a:p>
      </dgm:t>
    </dgm:pt>
    <dgm:pt modelId="{F24F80A7-FE3B-40D1-A699-5A62D046DC81}" type="parTrans" cxnId="{C5E4DF3B-B252-4679-AB5D-02671FF1C2D7}">
      <dgm:prSet/>
      <dgm:spPr/>
      <dgm:t>
        <a:bodyPr/>
        <a:lstStyle/>
        <a:p>
          <a:endParaRPr lang="pt-BR"/>
        </a:p>
      </dgm:t>
    </dgm:pt>
    <dgm:pt modelId="{E44179CD-008A-4F12-B145-4B5F67E17984}" type="sibTrans" cxnId="{C5E4DF3B-B252-4679-AB5D-02671FF1C2D7}">
      <dgm:prSet/>
      <dgm:spPr/>
      <dgm:t>
        <a:bodyPr/>
        <a:lstStyle/>
        <a:p>
          <a:endParaRPr lang="pt-BR"/>
        </a:p>
      </dgm:t>
    </dgm:pt>
    <dgm:pt modelId="{ABEC841F-23CC-4C2E-854A-E2D88C47F49E}">
      <dgm:prSet phldrT="[Texto]"/>
      <dgm:spPr/>
      <dgm:t>
        <a:bodyPr/>
        <a:lstStyle/>
        <a:p>
          <a:pPr>
            <a:buNone/>
          </a:pPr>
          <a:r>
            <a:rPr lang="pt-BR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NFT (non </a:t>
          </a:r>
          <a:r>
            <a:rPr lang="pt-BR" i="1" dirty="0" err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fungible</a:t>
          </a:r>
          <a:r>
            <a:rPr lang="pt-BR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token) E  WEB 3.0</a:t>
          </a:r>
          <a:endParaRPr lang="pt-BR" dirty="0"/>
        </a:p>
      </dgm:t>
    </dgm:pt>
    <dgm:pt modelId="{33560684-6E88-4D8E-995A-D847542DE305}" type="parTrans" cxnId="{22CE5922-6315-47E6-AF27-00AF23D8DCA2}">
      <dgm:prSet/>
      <dgm:spPr/>
      <dgm:t>
        <a:bodyPr/>
        <a:lstStyle/>
        <a:p>
          <a:endParaRPr lang="pt-BR"/>
        </a:p>
      </dgm:t>
    </dgm:pt>
    <dgm:pt modelId="{841D26F1-F1C5-4C16-BC76-7418E947A414}" type="sibTrans" cxnId="{22CE5922-6315-47E6-AF27-00AF23D8DCA2}">
      <dgm:prSet/>
      <dgm:spPr/>
      <dgm:t>
        <a:bodyPr/>
        <a:lstStyle/>
        <a:p>
          <a:endParaRPr lang="pt-BR"/>
        </a:p>
      </dgm:t>
    </dgm:pt>
    <dgm:pt modelId="{76F8E93D-30FF-4B70-8FA7-0C2AB6936E60}" type="pres">
      <dgm:prSet presAssocID="{E50AA595-6E6D-4821-839B-913ECDCFA7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DFA2DC-19AD-45F1-B452-D2686CA02FF8}" type="pres">
      <dgm:prSet presAssocID="{6861D2B9-2EC9-4DC4-9DFE-7F7C5889CE45}" presName="hierRoot1" presStyleCnt="0"/>
      <dgm:spPr/>
    </dgm:pt>
    <dgm:pt modelId="{2A912BFA-4C16-4BCB-A735-4F184A4946D5}" type="pres">
      <dgm:prSet presAssocID="{6861D2B9-2EC9-4DC4-9DFE-7F7C5889CE45}" presName="composite" presStyleCnt="0"/>
      <dgm:spPr/>
    </dgm:pt>
    <dgm:pt modelId="{97C5C998-8EBE-445C-95E7-903935CA8C4D}" type="pres">
      <dgm:prSet presAssocID="{6861D2B9-2EC9-4DC4-9DFE-7F7C5889CE45}" presName="background" presStyleLbl="node0" presStyleIdx="0" presStyleCnt="3"/>
      <dgm:spPr/>
    </dgm:pt>
    <dgm:pt modelId="{75A77583-1789-4A03-A604-7D9BAAD22EE4}" type="pres">
      <dgm:prSet presAssocID="{6861D2B9-2EC9-4DC4-9DFE-7F7C5889CE45}" presName="text" presStyleLbl="fgAcc0" presStyleIdx="0" presStyleCnt="3">
        <dgm:presLayoutVars>
          <dgm:chPref val="3"/>
        </dgm:presLayoutVars>
      </dgm:prSet>
      <dgm:spPr/>
    </dgm:pt>
    <dgm:pt modelId="{036AA3B9-6C14-49CF-93B5-ABB50B9454E1}" type="pres">
      <dgm:prSet presAssocID="{6861D2B9-2EC9-4DC4-9DFE-7F7C5889CE45}" presName="hierChild2" presStyleCnt="0"/>
      <dgm:spPr/>
    </dgm:pt>
    <dgm:pt modelId="{D917C30A-91EB-4036-A210-FA4E73A336CB}" type="pres">
      <dgm:prSet presAssocID="{C6366513-8C9D-42AF-BCAD-B8F331BE17B4}" presName="hierRoot1" presStyleCnt="0"/>
      <dgm:spPr/>
    </dgm:pt>
    <dgm:pt modelId="{69316477-59D7-4EB1-9AC9-4A4EF3D884E5}" type="pres">
      <dgm:prSet presAssocID="{C6366513-8C9D-42AF-BCAD-B8F331BE17B4}" presName="composite" presStyleCnt="0"/>
      <dgm:spPr/>
    </dgm:pt>
    <dgm:pt modelId="{ABE6CCEC-7E0E-4CFC-88B0-1BDD0A0360EE}" type="pres">
      <dgm:prSet presAssocID="{C6366513-8C9D-42AF-BCAD-B8F331BE17B4}" presName="background" presStyleLbl="node0" presStyleIdx="1" presStyleCnt="3"/>
      <dgm:spPr/>
    </dgm:pt>
    <dgm:pt modelId="{2E3668E8-13F7-46B9-AFBE-A0DA1A551DC4}" type="pres">
      <dgm:prSet presAssocID="{C6366513-8C9D-42AF-BCAD-B8F331BE17B4}" presName="text" presStyleLbl="fgAcc0" presStyleIdx="1" presStyleCnt="3">
        <dgm:presLayoutVars>
          <dgm:chPref val="3"/>
        </dgm:presLayoutVars>
      </dgm:prSet>
      <dgm:spPr/>
    </dgm:pt>
    <dgm:pt modelId="{3B680591-1FEE-41FC-9545-D6FF665615C1}" type="pres">
      <dgm:prSet presAssocID="{C6366513-8C9D-42AF-BCAD-B8F331BE17B4}" presName="hierChild2" presStyleCnt="0"/>
      <dgm:spPr/>
    </dgm:pt>
    <dgm:pt modelId="{F8D481A0-4716-48E0-917D-6722D666646D}" type="pres">
      <dgm:prSet presAssocID="{ABEC841F-23CC-4C2E-854A-E2D88C47F49E}" presName="hierRoot1" presStyleCnt="0"/>
      <dgm:spPr/>
    </dgm:pt>
    <dgm:pt modelId="{A6985028-FDA0-46C7-91E5-1685E31A39E2}" type="pres">
      <dgm:prSet presAssocID="{ABEC841F-23CC-4C2E-854A-E2D88C47F49E}" presName="composite" presStyleCnt="0"/>
      <dgm:spPr/>
    </dgm:pt>
    <dgm:pt modelId="{8C6C7D69-1CD8-4F5F-AA6F-0546C58465F8}" type="pres">
      <dgm:prSet presAssocID="{ABEC841F-23CC-4C2E-854A-E2D88C47F49E}" presName="background" presStyleLbl="node0" presStyleIdx="2" presStyleCnt="3"/>
      <dgm:spPr/>
    </dgm:pt>
    <dgm:pt modelId="{74E06DEF-8091-4997-BC45-009346585785}" type="pres">
      <dgm:prSet presAssocID="{ABEC841F-23CC-4C2E-854A-E2D88C47F49E}" presName="text" presStyleLbl="fgAcc0" presStyleIdx="2" presStyleCnt="3">
        <dgm:presLayoutVars>
          <dgm:chPref val="3"/>
        </dgm:presLayoutVars>
      </dgm:prSet>
      <dgm:spPr/>
    </dgm:pt>
    <dgm:pt modelId="{44AE8B21-4C3F-41EE-AD99-9A2357869A5C}" type="pres">
      <dgm:prSet presAssocID="{ABEC841F-23CC-4C2E-854A-E2D88C47F49E}" presName="hierChild2" presStyleCnt="0"/>
      <dgm:spPr/>
    </dgm:pt>
  </dgm:ptLst>
  <dgm:cxnLst>
    <dgm:cxn modelId="{870ABD0C-F200-4129-B597-203D9BB1F8FB}" type="presOf" srcId="{ABEC841F-23CC-4C2E-854A-E2D88C47F49E}" destId="{74E06DEF-8091-4997-BC45-009346585785}" srcOrd="0" destOrd="0" presId="urn:microsoft.com/office/officeart/2005/8/layout/hierarchy1"/>
    <dgm:cxn modelId="{22CE5922-6315-47E6-AF27-00AF23D8DCA2}" srcId="{E50AA595-6E6D-4821-839B-913ECDCFA72B}" destId="{ABEC841F-23CC-4C2E-854A-E2D88C47F49E}" srcOrd="2" destOrd="0" parTransId="{33560684-6E88-4D8E-995A-D847542DE305}" sibTransId="{841D26F1-F1C5-4C16-BC76-7418E947A414}"/>
    <dgm:cxn modelId="{B30B6E33-9EAD-4689-A3CA-68EE9ED99C21}" type="presOf" srcId="{6861D2B9-2EC9-4DC4-9DFE-7F7C5889CE45}" destId="{75A77583-1789-4A03-A604-7D9BAAD22EE4}" srcOrd="0" destOrd="0" presId="urn:microsoft.com/office/officeart/2005/8/layout/hierarchy1"/>
    <dgm:cxn modelId="{C5E4DF3B-B252-4679-AB5D-02671FF1C2D7}" srcId="{E50AA595-6E6D-4821-839B-913ECDCFA72B}" destId="{C6366513-8C9D-42AF-BCAD-B8F331BE17B4}" srcOrd="1" destOrd="0" parTransId="{F24F80A7-FE3B-40D1-A699-5A62D046DC81}" sibTransId="{E44179CD-008A-4F12-B145-4B5F67E17984}"/>
    <dgm:cxn modelId="{BE920E76-7BE6-47C7-9ED3-0BFB99AF0764}" type="presOf" srcId="{C6366513-8C9D-42AF-BCAD-B8F331BE17B4}" destId="{2E3668E8-13F7-46B9-AFBE-A0DA1A551DC4}" srcOrd="0" destOrd="0" presId="urn:microsoft.com/office/officeart/2005/8/layout/hierarchy1"/>
    <dgm:cxn modelId="{AE833BDA-B2ED-4992-8F76-78E009DE4AB4}" srcId="{E50AA595-6E6D-4821-839B-913ECDCFA72B}" destId="{6861D2B9-2EC9-4DC4-9DFE-7F7C5889CE45}" srcOrd="0" destOrd="0" parTransId="{FF03DD62-9F23-47EA-8C75-2A24574D102B}" sibTransId="{DAA59AE6-10C9-4ED3-8B47-3AC97006A2B2}"/>
    <dgm:cxn modelId="{63D528F2-F898-4CCA-A45A-42B19AA51996}" type="presOf" srcId="{E50AA595-6E6D-4821-839B-913ECDCFA72B}" destId="{76F8E93D-30FF-4B70-8FA7-0C2AB6936E60}" srcOrd="0" destOrd="0" presId="urn:microsoft.com/office/officeart/2005/8/layout/hierarchy1"/>
    <dgm:cxn modelId="{B7190D78-F7A0-4FB5-B698-0232B7DD7270}" type="presParOf" srcId="{76F8E93D-30FF-4B70-8FA7-0C2AB6936E60}" destId="{CEDFA2DC-19AD-45F1-B452-D2686CA02FF8}" srcOrd="0" destOrd="0" presId="urn:microsoft.com/office/officeart/2005/8/layout/hierarchy1"/>
    <dgm:cxn modelId="{86FCDD35-DFF6-456D-845A-13B01EDB1ED2}" type="presParOf" srcId="{CEDFA2DC-19AD-45F1-B452-D2686CA02FF8}" destId="{2A912BFA-4C16-4BCB-A735-4F184A4946D5}" srcOrd="0" destOrd="0" presId="urn:microsoft.com/office/officeart/2005/8/layout/hierarchy1"/>
    <dgm:cxn modelId="{1862503A-18F7-43AD-809A-312895B0105F}" type="presParOf" srcId="{2A912BFA-4C16-4BCB-A735-4F184A4946D5}" destId="{97C5C998-8EBE-445C-95E7-903935CA8C4D}" srcOrd="0" destOrd="0" presId="urn:microsoft.com/office/officeart/2005/8/layout/hierarchy1"/>
    <dgm:cxn modelId="{AEBAAAF0-8963-4475-9400-2E720A563702}" type="presParOf" srcId="{2A912BFA-4C16-4BCB-A735-4F184A4946D5}" destId="{75A77583-1789-4A03-A604-7D9BAAD22EE4}" srcOrd="1" destOrd="0" presId="urn:microsoft.com/office/officeart/2005/8/layout/hierarchy1"/>
    <dgm:cxn modelId="{5EF17933-EC66-4227-A2C5-47D2C5DCF7E1}" type="presParOf" srcId="{CEDFA2DC-19AD-45F1-B452-D2686CA02FF8}" destId="{036AA3B9-6C14-49CF-93B5-ABB50B9454E1}" srcOrd="1" destOrd="0" presId="urn:microsoft.com/office/officeart/2005/8/layout/hierarchy1"/>
    <dgm:cxn modelId="{B30640A9-7A74-4513-862C-B53DC076A521}" type="presParOf" srcId="{76F8E93D-30FF-4B70-8FA7-0C2AB6936E60}" destId="{D917C30A-91EB-4036-A210-FA4E73A336CB}" srcOrd="1" destOrd="0" presId="urn:microsoft.com/office/officeart/2005/8/layout/hierarchy1"/>
    <dgm:cxn modelId="{72FDD0A2-38BB-4EC9-AE78-9F04881F0B39}" type="presParOf" srcId="{D917C30A-91EB-4036-A210-FA4E73A336CB}" destId="{69316477-59D7-4EB1-9AC9-4A4EF3D884E5}" srcOrd="0" destOrd="0" presId="urn:microsoft.com/office/officeart/2005/8/layout/hierarchy1"/>
    <dgm:cxn modelId="{D3B27DE5-0A0C-422F-A4EE-3E71B0E58FF8}" type="presParOf" srcId="{69316477-59D7-4EB1-9AC9-4A4EF3D884E5}" destId="{ABE6CCEC-7E0E-4CFC-88B0-1BDD0A0360EE}" srcOrd="0" destOrd="0" presId="urn:microsoft.com/office/officeart/2005/8/layout/hierarchy1"/>
    <dgm:cxn modelId="{A400D881-B5B7-460C-94EA-5DA47F0A554D}" type="presParOf" srcId="{69316477-59D7-4EB1-9AC9-4A4EF3D884E5}" destId="{2E3668E8-13F7-46B9-AFBE-A0DA1A551DC4}" srcOrd="1" destOrd="0" presId="urn:microsoft.com/office/officeart/2005/8/layout/hierarchy1"/>
    <dgm:cxn modelId="{82F035B3-39FA-48F5-9EBB-09019653F68E}" type="presParOf" srcId="{D917C30A-91EB-4036-A210-FA4E73A336CB}" destId="{3B680591-1FEE-41FC-9545-D6FF665615C1}" srcOrd="1" destOrd="0" presId="urn:microsoft.com/office/officeart/2005/8/layout/hierarchy1"/>
    <dgm:cxn modelId="{017373AD-E76B-4700-85E7-0F7D3D2CE784}" type="presParOf" srcId="{76F8E93D-30FF-4B70-8FA7-0C2AB6936E60}" destId="{F8D481A0-4716-48E0-917D-6722D666646D}" srcOrd="2" destOrd="0" presId="urn:microsoft.com/office/officeart/2005/8/layout/hierarchy1"/>
    <dgm:cxn modelId="{BA2160C6-4A80-4CA6-B7BA-FB6D9A014CD3}" type="presParOf" srcId="{F8D481A0-4716-48E0-917D-6722D666646D}" destId="{A6985028-FDA0-46C7-91E5-1685E31A39E2}" srcOrd="0" destOrd="0" presId="urn:microsoft.com/office/officeart/2005/8/layout/hierarchy1"/>
    <dgm:cxn modelId="{37413465-5F60-40E7-B91F-CC5319F1B3DC}" type="presParOf" srcId="{A6985028-FDA0-46C7-91E5-1685E31A39E2}" destId="{8C6C7D69-1CD8-4F5F-AA6F-0546C58465F8}" srcOrd="0" destOrd="0" presId="urn:microsoft.com/office/officeart/2005/8/layout/hierarchy1"/>
    <dgm:cxn modelId="{863D5DAA-CD7F-4077-963A-34C9A1D6D82A}" type="presParOf" srcId="{A6985028-FDA0-46C7-91E5-1685E31A39E2}" destId="{74E06DEF-8091-4997-BC45-009346585785}" srcOrd="1" destOrd="0" presId="urn:microsoft.com/office/officeart/2005/8/layout/hierarchy1"/>
    <dgm:cxn modelId="{6C7A8A6F-5579-4D47-8161-B25479636886}" type="presParOf" srcId="{F8D481A0-4716-48E0-917D-6722D666646D}" destId="{44AE8B21-4C3F-41EE-AD99-9A2357869A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0AA595-6E6D-4821-839B-913ECDCFA72B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6366513-8C9D-42AF-BCAD-B8F331BE17B4}">
      <dgm:prSet phldrT="[Texto]"/>
      <dgm:spPr/>
      <dgm:t>
        <a:bodyPr/>
        <a:lstStyle/>
        <a:p>
          <a:pPr>
            <a:buNone/>
          </a:pPr>
          <a:r>
            <a:rPr lang="pt-BR" dirty="0"/>
            <a:t>SEGURANÇA DIGITAL</a:t>
          </a:r>
        </a:p>
      </dgm:t>
    </dgm:pt>
    <dgm:pt modelId="{F24F80A7-FE3B-40D1-A699-5A62D046DC81}" type="parTrans" cxnId="{C5E4DF3B-B252-4679-AB5D-02671FF1C2D7}">
      <dgm:prSet/>
      <dgm:spPr/>
      <dgm:t>
        <a:bodyPr/>
        <a:lstStyle/>
        <a:p>
          <a:endParaRPr lang="pt-BR"/>
        </a:p>
      </dgm:t>
    </dgm:pt>
    <dgm:pt modelId="{E44179CD-008A-4F12-B145-4B5F67E17984}" type="sibTrans" cxnId="{C5E4DF3B-B252-4679-AB5D-02671FF1C2D7}">
      <dgm:prSet/>
      <dgm:spPr/>
      <dgm:t>
        <a:bodyPr/>
        <a:lstStyle/>
        <a:p>
          <a:endParaRPr lang="pt-BR"/>
        </a:p>
      </dgm:t>
    </dgm:pt>
    <dgm:pt modelId="{ABEC841F-23CC-4C2E-854A-E2D88C47F49E}">
      <dgm:prSet phldrT="[Texto]"/>
      <dgm:spPr/>
      <dgm:t>
        <a:bodyPr/>
        <a:lstStyle/>
        <a:p>
          <a:pPr>
            <a:buNone/>
          </a:pPr>
          <a:r>
            <a:rPr lang="pt-BR" dirty="0"/>
            <a:t>LGPD</a:t>
          </a:r>
        </a:p>
      </dgm:t>
    </dgm:pt>
    <dgm:pt modelId="{33560684-6E88-4D8E-995A-D847542DE305}" type="parTrans" cxnId="{22CE5922-6315-47E6-AF27-00AF23D8DCA2}">
      <dgm:prSet/>
      <dgm:spPr/>
      <dgm:t>
        <a:bodyPr/>
        <a:lstStyle/>
        <a:p>
          <a:endParaRPr lang="pt-BR"/>
        </a:p>
      </dgm:t>
    </dgm:pt>
    <dgm:pt modelId="{841D26F1-F1C5-4C16-BC76-7418E947A414}" type="sibTrans" cxnId="{22CE5922-6315-47E6-AF27-00AF23D8DCA2}">
      <dgm:prSet/>
      <dgm:spPr/>
      <dgm:t>
        <a:bodyPr/>
        <a:lstStyle/>
        <a:p>
          <a:endParaRPr lang="pt-BR"/>
        </a:p>
      </dgm:t>
    </dgm:pt>
    <dgm:pt modelId="{6861D2B9-2EC9-4DC4-9DFE-7F7C5889CE45}">
      <dgm:prSet phldrT="[Texto]"/>
      <dgm:spPr/>
      <dgm:t>
        <a:bodyPr/>
        <a:lstStyle/>
        <a:p>
          <a:pPr>
            <a:buNone/>
          </a:pPr>
          <a:r>
            <a:rPr lang="pt-BR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CBDC</a:t>
          </a:r>
          <a:r>
            <a:rPr lang="pt-BR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(</a:t>
          </a:r>
          <a:r>
            <a:rPr lang="pt-BR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central bank digital </a:t>
          </a:r>
          <a:r>
            <a:rPr lang="pt-BR" i="1" dirty="0" err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currency</a:t>
          </a:r>
          <a:r>
            <a:rPr lang="pt-BR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endParaRPr lang="pt-BR" dirty="0"/>
        </a:p>
      </dgm:t>
    </dgm:pt>
    <dgm:pt modelId="{DAA59AE6-10C9-4ED3-8B47-3AC97006A2B2}" type="sibTrans" cxnId="{AE833BDA-B2ED-4992-8F76-78E009DE4AB4}">
      <dgm:prSet/>
      <dgm:spPr/>
      <dgm:t>
        <a:bodyPr/>
        <a:lstStyle/>
        <a:p>
          <a:endParaRPr lang="pt-BR"/>
        </a:p>
      </dgm:t>
    </dgm:pt>
    <dgm:pt modelId="{FF03DD62-9F23-47EA-8C75-2A24574D102B}" type="parTrans" cxnId="{AE833BDA-B2ED-4992-8F76-78E009DE4AB4}">
      <dgm:prSet/>
      <dgm:spPr/>
      <dgm:t>
        <a:bodyPr/>
        <a:lstStyle/>
        <a:p>
          <a:endParaRPr lang="pt-BR"/>
        </a:p>
      </dgm:t>
    </dgm:pt>
    <dgm:pt modelId="{76F8E93D-30FF-4B70-8FA7-0C2AB6936E60}" type="pres">
      <dgm:prSet presAssocID="{E50AA595-6E6D-4821-839B-913ECDCFA7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DFA2DC-19AD-45F1-B452-D2686CA02FF8}" type="pres">
      <dgm:prSet presAssocID="{6861D2B9-2EC9-4DC4-9DFE-7F7C5889CE45}" presName="hierRoot1" presStyleCnt="0"/>
      <dgm:spPr/>
    </dgm:pt>
    <dgm:pt modelId="{2A912BFA-4C16-4BCB-A735-4F184A4946D5}" type="pres">
      <dgm:prSet presAssocID="{6861D2B9-2EC9-4DC4-9DFE-7F7C5889CE45}" presName="composite" presStyleCnt="0"/>
      <dgm:spPr/>
    </dgm:pt>
    <dgm:pt modelId="{97C5C998-8EBE-445C-95E7-903935CA8C4D}" type="pres">
      <dgm:prSet presAssocID="{6861D2B9-2EC9-4DC4-9DFE-7F7C5889CE45}" presName="background" presStyleLbl="node0" presStyleIdx="0" presStyleCnt="3"/>
      <dgm:spPr/>
    </dgm:pt>
    <dgm:pt modelId="{75A77583-1789-4A03-A604-7D9BAAD22EE4}" type="pres">
      <dgm:prSet presAssocID="{6861D2B9-2EC9-4DC4-9DFE-7F7C5889CE45}" presName="text" presStyleLbl="fgAcc0" presStyleIdx="0" presStyleCnt="3">
        <dgm:presLayoutVars>
          <dgm:chPref val="3"/>
        </dgm:presLayoutVars>
      </dgm:prSet>
      <dgm:spPr/>
    </dgm:pt>
    <dgm:pt modelId="{036AA3B9-6C14-49CF-93B5-ABB50B9454E1}" type="pres">
      <dgm:prSet presAssocID="{6861D2B9-2EC9-4DC4-9DFE-7F7C5889CE45}" presName="hierChild2" presStyleCnt="0"/>
      <dgm:spPr/>
    </dgm:pt>
    <dgm:pt modelId="{D917C30A-91EB-4036-A210-FA4E73A336CB}" type="pres">
      <dgm:prSet presAssocID="{C6366513-8C9D-42AF-BCAD-B8F331BE17B4}" presName="hierRoot1" presStyleCnt="0"/>
      <dgm:spPr/>
    </dgm:pt>
    <dgm:pt modelId="{69316477-59D7-4EB1-9AC9-4A4EF3D884E5}" type="pres">
      <dgm:prSet presAssocID="{C6366513-8C9D-42AF-BCAD-B8F331BE17B4}" presName="composite" presStyleCnt="0"/>
      <dgm:spPr/>
    </dgm:pt>
    <dgm:pt modelId="{ABE6CCEC-7E0E-4CFC-88B0-1BDD0A0360EE}" type="pres">
      <dgm:prSet presAssocID="{C6366513-8C9D-42AF-BCAD-B8F331BE17B4}" presName="background" presStyleLbl="node0" presStyleIdx="1" presStyleCnt="3"/>
      <dgm:spPr/>
    </dgm:pt>
    <dgm:pt modelId="{2E3668E8-13F7-46B9-AFBE-A0DA1A551DC4}" type="pres">
      <dgm:prSet presAssocID="{C6366513-8C9D-42AF-BCAD-B8F331BE17B4}" presName="text" presStyleLbl="fgAcc0" presStyleIdx="1" presStyleCnt="3" custLinFactNeighborX="-2555" custLinFactNeighborY="79">
        <dgm:presLayoutVars>
          <dgm:chPref val="3"/>
        </dgm:presLayoutVars>
      </dgm:prSet>
      <dgm:spPr/>
    </dgm:pt>
    <dgm:pt modelId="{3B680591-1FEE-41FC-9545-D6FF665615C1}" type="pres">
      <dgm:prSet presAssocID="{C6366513-8C9D-42AF-BCAD-B8F331BE17B4}" presName="hierChild2" presStyleCnt="0"/>
      <dgm:spPr/>
    </dgm:pt>
    <dgm:pt modelId="{F8D481A0-4716-48E0-917D-6722D666646D}" type="pres">
      <dgm:prSet presAssocID="{ABEC841F-23CC-4C2E-854A-E2D88C47F49E}" presName="hierRoot1" presStyleCnt="0"/>
      <dgm:spPr/>
    </dgm:pt>
    <dgm:pt modelId="{A6985028-FDA0-46C7-91E5-1685E31A39E2}" type="pres">
      <dgm:prSet presAssocID="{ABEC841F-23CC-4C2E-854A-E2D88C47F49E}" presName="composite" presStyleCnt="0"/>
      <dgm:spPr/>
    </dgm:pt>
    <dgm:pt modelId="{8C6C7D69-1CD8-4F5F-AA6F-0546C58465F8}" type="pres">
      <dgm:prSet presAssocID="{ABEC841F-23CC-4C2E-854A-E2D88C47F49E}" presName="background" presStyleLbl="node0" presStyleIdx="2" presStyleCnt="3"/>
      <dgm:spPr/>
    </dgm:pt>
    <dgm:pt modelId="{74E06DEF-8091-4997-BC45-009346585785}" type="pres">
      <dgm:prSet presAssocID="{ABEC841F-23CC-4C2E-854A-E2D88C47F49E}" presName="text" presStyleLbl="fgAcc0" presStyleIdx="2" presStyleCnt="3" custLinFactNeighborX="-2555" custLinFactNeighborY="79">
        <dgm:presLayoutVars>
          <dgm:chPref val="3"/>
        </dgm:presLayoutVars>
      </dgm:prSet>
      <dgm:spPr/>
    </dgm:pt>
    <dgm:pt modelId="{44AE8B21-4C3F-41EE-AD99-9A2357869A5C}" type="pres">
      <dgm:prSet presAssocID="{ABEC841F-23CC-4C2E-854A-E2D88C47F49E}" presName="hierChild2" presStyleCnt="0"/>
      <dgm:spPr/>
    </dgm:pt>
  </dgm:ptLst>
  <dgm:cxnLst>
    <dgm:cxn modelId="{870ABD0C-F200-4129-B597-203D9BB1F8FB}" type="presOf" srcId="{ABEC841F-23CC-4C2E-854A-E2D88C47F49E}" destId="{74E06DEF-8091-4997-BC45-009346585785}" srcOrd="0" destOrd="0" presId="urn:microsoft.com/office/officeart/2005/8/layout/hierarchy1"/>
    <dgm:cxn modelId="{22CE5922-6315-47E6-AF27-00AF23D8DCA2}" srcId="{E50AA595-6E6D-4821-839B-913ECDCFA72B}" destId="{ABEC841F-23CC-4C2E-854A-E2D88C47F49E}" srcOrd="2" destOrd="0" parTransId="{33560684-6E88-4D8E-995A-D847542DE305}" sibTransId="{841D26F1-F1C5-4C16-BC76-7418E947A414}"/>
    <dgm:cxn modelId="{B30B6E33-9EAD-4689-A3CA-68EE9ED99C21}" type="presOf" srcId="{6861D2B9-2EC9-4DC4-9DFE-7F7C5889CE45}" destId="{75A77583-1789-4A03-A604-7D9BAAD22EE4}" srcOrd="0" destOrd="0" presId="urn:microsoft.com/office/officeart/2005/8/layout/hierarchy1"/>
    <dgm:cxn modelId="{C5E4DF3B-B252-4679-AB5D-02671FF1C2D7}" srcId="{E50AA595-6E6D-4821-839B-913ECDCFA72B}" destId="{C6366513-8C9D-42AF-BCAD-B8F331BE17B4}" srcOrd="1" destOrd="0" parTransId="{F24F80A7-FE3B-40D1-A699-5A62D046DC81}" sibTransId="{E44179CD-008A-4F12-B145-4B5F67E17984}"/>
    <dgm:cxn modelId="{BE920E76-7BE6-47C7-9ED3-0BFB99AF0764}" type="presOf" srcId="{C6366513-8C9D-42AF-BCAD-B8F331BE17B4}" destId="{2E3668E8-13F7-46B9-AFBE-A0DA1A551DC4}" srcOrd="0" destOrd="0" presId="urn:microsoft.com/office/officeart/2005/8/layout/hierarchy1"/>
    <dgm:cxn modelId="{AE833BDA-B2ED-4992-8F76-78E009DE4AB4}" srcId="{E50AA595-6E6D-4821-839B-913ECDCFA72B}" destId="{6861D2B9-2EC9-4DC4-9DFE-7F7C5889CE45}" srcOrd="0" destOrd="0" parTransId="{FF03DD62-9F23-47EA-8C75-2A24574D102B}" sibTransId="{DAA59AE6-10C9-4ED3-8B47-3AC97006A2B2}"/>
    <dgm:cxn modelId="{63D528F2-F898-4CCA-A45A-42B19AA51996}" type="presOf" srcId="{E50AA595-6E6D-4821-839B-913ECDCFA72B}" destId="{76F8E93D-30FF-4B70-8FA7-0C2AB6936E60}" srcOrd="0" destOrd="0" presId="urn:microsoft.com/office/officeart/2005/8/layout/hierarchy1"/>
    <dgm:cxn modelId="{B7190D78-F7A0-4FB5-B698-0232B7DD7270}" type="presParOf" srcId="{76F8E93D-30FF-4B70-8FA7-0C2AB6936E60}" destId="{CEDFA2DC-19AD-45F1-B452-D2686CA02FF8}" srcOrd="0" destOrd="0" presId="urn:microsoft.com/office/officeart/2005/8/layout/hierarchy1"/>
    <dgm:cxn modelId="{86FCDD35-DFF6-456D-845A-13B01EDB1ED2}" type="presParOf" srcId="{CEDFA2DC-19AD-45F1-B452-D2686CA02FF8}" destId="{2A912BFA-4C16-4BCB-A735-4F184A4946D5}" srcOrd="0" destOrd="0" presId="urn:microsoft.com/office/officeart/2005/8/layout/hierarchy1"/>
    <dgm:cxn modelId="{1862503A-18F7-43AD-809A-312895B0105F}" type="presParOf" srcId="{2A912BFA-4C16-4BCB-A735-4F184A4946D5}" destId="{97C5C998-8EBE-445C-95E7-903935CA8C4D}" srcOrd="0" destOrd="0" presId="urn:microsoft.com/office/officeart/2005/8/layout/hierarchy1"/>
    <dgm:cxn modelId="{AEBAAAF0-8963-4475-9400-2E720A563702}" type="presParOf" srcId="{2A912BFA-4C16-4BCB-A735-4F184A4946D5}" destId="{75A77583-1789-4A03-A604-7D9BAAD22EE4}" srcOrd="1" destOrd="0" presId="urn:microsoft.com/office/officeart/2005/8/layout/hierarchy1"/>
    <dgm:cxn modelId="{5EF17933-EC66-4227-A2C5-47D2C5DCF7E1}" type="presParOf" srcId="{CEDFA2DC-19AD-45F1-B452-D2686CA02FF8}" destId="{036AA3B9-6C14-49CF-93B5-ABB50B9454E1}" srcOrd="1" destOrd="0" presId="urn:microsoft.com/office/officeart/2005/8/layout/hierarchy1"/>
    <dgm:cxn modelId="{B30640A9-7A74-4513-862C-B53DC076A521}" type="presParOf" srcId="{76F8E93D-30FF-4B70-8FA7-0C2AB6936E60}" destId="{D917C30A-91EB-4036-A210-FA4E73A336CB}" srcOrd="1" destOrd="0" presId="urn:microsoft.com/office/officeart/2005/8/layout/hierarchy1"/>
    <dgm:cxn modelId="{72FDD0A2-38BB-4EC9-AE78-9F04881F0B39}" type="presParOf" srcId="{D917C30A-91EB-4036-A210-FA4E73A336CB}" destId="{69316477-59D7-4EB1-9AC9-4A4EF3D884E5}" srcOrd="0" destOrd="0" presId="urn:microsoft.com/office/officeart/2005/8/layout/hierarchy1"/>
    <dgm:cxn modelId="{D3B27DE5-0A0C-422F-A4EE-3E71B0E58FF8}" type="presParOf" srcId="{69316477-59D7-4EB1-9AC9-4A4EF3D884E5}" destId="{ABE6CCEC-7E0E-4CFC-88B0-1BDD0A0360EE}" srcOrd="0" destOrd="0" presId="urn:microsoft.com/office/officeart/2005/8/layout/hierarchy1"/>
    <dgm:cxn modelId="{A400D881-B5B7-460C-94EA-5DA47F0A554D}" type="presParOf" srcId="{69316477-59D7-4EB1-9AC9-4A4EF3D884E5}" destId="{2E3668E8-13F7-46B9-AFBE-A0DA1A551DC4}" srcOrd="1" destOrd="0" presId="urn:microsoft.com/office/officeart/2005/8/layout/hierarchy1"/>
    <dgm:cxn modelId="{82F035B3-39FA-48F5-9EBB-09019653F68E}" type="presParOf" srcId="{D917C30A-91EB-4036-A210-FA4E73A336CB}" destId="{3B680591-1FEE-41FC-9545-D6FF665615C1}" srcOrd="1" destOrd="0" presId="urn:microsoft.com/office/officeart/2005/8/layout/hierarchy1"/>
    <dgm:cxn modelId="{017373AD-E76B-4700-85E7-0F7D3D2CE784}" type="presParOf" srcId="{76F8E93D-30FF-4B70-8FA7-0C2AB6936E60}" destId="{F8D481A0-4716-48E0-917D-6722D666646D}" srcOrd="2" destOrd="0" presId="urn:microsoft.com/office/officeart/2005/8/layout/hierarchy1"/>
    <dgm:cxn modelId="{BA2160C6-4A80-4CA6-B7BA-FB6D9A014CD3}" type="presParOf" srcId="{F8D481A0-4716-48E0-917D-6722D666646D}" destId="{A6985028-FDA0-46C7-91E5-1685E31A39E2}" srcOrd="0" destOrd="0" presId="urn:microsoft.com/office/officeart/2005/8/layout/hierarchy1"/>
    <dgm:cxn modelId="{37413465-5F60-40E7-B91F-CC5319F1B3DC}" type="presParOf" srcId="{A6985028-FDA0-46C7-91E5-1685E31A39E2}" destId="{8C6C7D69-1CD8-4F5F-AA6F-0546C58465F8}" srcOrd="0" destOrd="0" presId="urn:microsoft.com/office/officeart/2005/8/layout/hierarchy1"/>
    <dgm:cxn modelId="{863D5DAA-CD7F-4077-963A-34C9A1D6D82A}" type="presParOf" srcId="{A6985028-FDA0-46C7-91E5-1685E31A39E2}" destId="{74E06DEF-8091-4997-BC45-009346585785}" srcOrd="1" destOrd="0" presId="urn:microsoft.com/office/officeart/2005/8/layout/hierarchy1"/>
    <dgm:cxn modelId="{6C7A8A6F-5579-4D47-8161-B25479636886}" type="presParOf" srcId="{F8D481A0-4716-48E0-917D-6722D666646D}" destId="{44AE8B21-4C3F-41EE-AD99-9A2357869A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0AA595-6E6D-4821-839B-913ECDCFA72B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6366513-8C9D-42AF-BCAD-B8F331BE17B4}">
      <dgm:prSet phldrT="[Texto]"/>
      <dgm:spPr/>
      <dgm:t>
        <a:bodyPr/>
        <a:lstStyle/>
        <a:p>
          <a:pPr>
            <a:buNone/>
          </a:pPr>
          <a:r>
            <a:rPr lang="pt-BR" dirty="0"/>
            <a:t>NEURODIREITOS</a:t>
          </a:r>
        </a:p>
      </dgm:t>
    </dgm:pt>
    <dgm:pt modelId="{F24F80A7-FE3B-40D1-A699-5A62D046DC81}" type="parTrans" cxnId="{C5E4DF3B-B252-4679-AB5D-02671FF1C2D7}">
      <dgm:prSet/>
      <dgm:spPr/>
      <dgm:t>
        <a:bodyPr/>
        <a:lstStyle/>
        <a:p>
          <a:endParaRPr lang="pt-BR"/>
        </a:p>
      </dgm:t>
    </dgm:pt>
    <dgm:pt modelId="{E44179CD-008A-4F12-B145-4B5F67E17984}" type="sibTrans" cxnId="{C5E4DF3B-B252-4679-AB5D-02671FF1C2D7}">
      <dgm:prSet/>
      <dgm:spPr/>
      <dgm:t>
        <a:bodyPr/>
        <a:lstStyle/>
        <a:p>
          <a:endParaRPr lang="pt-BR"/>
        </a:p>
      </dgm:t>
    </dgm:pt>
    <dgm:pt modelId="{ABEC841F-23CC-4C2E-854A-E2D88C47F49E}">
      <dgm:prSet phldrT="[Texto]"/>
      <dgm:spPr/>
      <dgm:t>
        <a:bodyPr/>
        <a:lstStyle/>
        <a:p>
          <a:pPr>
            <a:buNone/>
          </a:pPr>
          <a:r>
            <a:rPr lang="pt-BR" dirty="0"/>
            <a:t>T</a:t>
          </a:r>
          <a:r>
            <a:rPr lang="pt-BR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RIBUNAIS ON-LINE</a:t>
          </a:r>
          <a:endParaRPr lang="pt-BR" dirty="0"/>
        </a:p>
      </dgm:t>
    </dgm:pt>
    <dgm:pt modelId="{33560684-6E88-4D8E-995A-D847542DE305}" type="parTrans" cxnId="{22CE5922-6315-47E6-AF27-00AF23D8DCA2}">
      <dgm:prSet/>
      <dgm:spPr/>
      <dgm:t>
        <a:bodyPr/>
        <a:lstStyle/>
        <a:p>
          <a:endParaRPr lang="pt-BR"/>
        </a:p>
      </dgm:t>
    </dgm:pt>
    <dgm:pt modelId="{841D26F1-F1C5-4C16-BC76-7418E947A414}" type="sibTrans" cxnId="{22CE5922-6315-47E6-AF27-00AF23D8DCA2}">
      <dgm:prSet/>
      <dgm:spPr/>
      <dgm:t>
        <a:bodyPr/>
        <a:lstStyle/>
        <a:p>
          <a:endParaRPr lang="pt-BR"/>
        </a:p>
      </dgm:t>
    </dgm:pt>
    <dgm:pt modelId="{6861D2B9-2EC9-4DC4-9DFE-7F7C5889CE45}">
      <dgm:prSet phldrT="[Texto]"/>
      <dgm:spPr/>
      <dgm:t>
        <a:bodyPr/>
        <a:lstStyle/>
        <a:p>
          <a:pPr>
            <a:buNone/>
          </a:pPr>
          <a:r>
            <a:rPr lang="pt-BR" dirty="0"/>
            <a:t>I</a:t>
          </a:r>
          <a:r>
            <a:rPr lang="pt-BR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NTELIGÊNCIA ARTIFICIAL</a:t>
          </a:r>
          <a:endParaRPr lang="pt-BR" dirty="0"/>
        </a:p>
      </dgm:t>
    </dgm:pt>
    <dgm:pt modelId="{DAA59AE6-10C9-4ED3-8B47-3AC97006A2B2}" type="sibTrans" cxnId="{AE833BDA-B2ED-4992-8F76-78E009DE4AB4}">
      <dgm:prSet/>
      <dgm:spPr/>
      <dgm:t>
        <a:bodyPr/>
        <a:lstStyle/>
        <a:p>
          <a:endParaRPr lang="pt-BR"/>
        </a:p>
      </dgm:t>
    </dgm:pt>
    <dgm:pt modelId="{FF03DD62-9F23-47EA-8C75-2A24574D102B}" type="parTrans" cxnId="{AE833BDA-B2ED-4992-8F76-78E009DE4AB4}">
      <dgm:prSet/>
      <dgm:spPr/>
      <dgm:t>
        <a:bodyPr/>
        <a:lstStyle/>
        <a:p>
          <a:endParaRPr lang="pt-BR"/>
        </a:p>
      </dgm:t>
    </dgm:pt>
    <dgm:pt modelId="{76F8E93D-30FF-4B70-8FA7-0C2AB6936E60}" type="pres">
      <dgm:prSet presAssocID="{E50AA595-6E6D-4821-839B-913ECDCFA7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DFA2DC-19AD-45F1-B452-D2686CA02FF8}" type="pres">
      <dgm:prSet presAssocID="{6861D2B9-2EC9-4DC4-9DFE-7F7C5889CE45}" presName="hierRoot1" presStyleCnt="0"/>
      <dgm:spPr/>
    </dgm:pt>
    <dgm:pt modelId="{2A912BFA-4C16-4BCB-A735-4F184A4946D5}" type="pres">
      <dgm:prSet presAssocID="{6861D2B9-2EC9-4DC4-9DFE-7F7C5889CE45}" presName="composite" presStyleCnt="0"/>
      <dgm:spPr/>
    </dgm:pt>
    <dgm:pt modelId="{97C5C998-8EBE-445C-95E7-903935CA8C4D}" type="pres">
      <dgm:prSet presAssocID="{6861D2B9-2EC9-4DC4-9DFE-7F7C5889CE45}" presName="background" presStyleLbl="node0" presStyleIdx="0" presStyleCnt="3"/>
      <dgm:spPr/>
    </dgm:pt>
    <dgm:pt modelId="{75A77583-1789-4A03-A604-7D9BAAD22EE4}" type="pres">
      <dgm:prSet presAssocID="{6861D2B9-2EC9-4DC4-9DFE-7F7C5889CE45}" presName="text" presStyleLbl="fgAcc0" presStyleIdx="0" presStyleCnt="3">
        <dgm:presLayoutVars>
          <dgm:chPref val="3"/>
        </dgm:presLayoutVars>
      </dgm:prSet>
      <dgm:spPr/>
    </dgm:pt>
    <dgm:pt modelId="{036AA3B9-6C14-49CF-93B5-ABB50B9454E1}" type="pres">
      <dgm:prSet presAssocID="{6861D2B9-2EC9-4DC4-9DFE-7F7C5889CE45}" presName="hierChild2" presStyleCnt="0"/>
      <dgm:spPr/>
    </dgm:pt>
    <dgm:pt modelId="{D917C30A-91EB-4036-A210-FA4E73A336CB}" type="pres">
      <dgm:prSet presAssocID="{C6366513-8C9D-42AF-BCAD-B8F331BE17B4}" presName="hierRoot1" presStyleCnt="0"/>
      <dgm:spPr/>
    </dgm:pt>
    <dgm:pt modelId="{69316477-59D7-4EB1-9AC9-4A4EF3D884E5}" type="pres">
      <dgm:prSet presAssocID="{C6366513-8C9D-42AF-BCAD-B8F331BE17B4}" presName="composite" presStyleCnt="0"/>
      <dgm:spPr/>
    </dgm:pt>
    <dgm:pt modelId="{ABE6CCEC-7E0E-4CFC-88B0-1BDD0A0360EE}" type="pres">
      <dgm:prSet presAssocID="{C6366513-8C9D-42AF-BCAD-B8F331BE17B4}" presName="background" presStyleLbl="node0" presStyleIdx="1" presStyleCnt="3"/>
      <dgm:spPr/>
    </dgm:pt>
    <dgm:pt modelId="{2E3668E8-13F7-46B9-AFBE-A0DA1A551DC4}" type="pres">
      <dgm:prSet presAssocID="{C6366513-8C9D-42AF-BCAD-B8F331BE17B4}" presName="text" presStyleLbl="fgAcc0" presStyleIdx="1" presStyleCnt="3" custLinFactNeighborX="-2555" custLinFactNeighborY="79">
        <dgm:presLayoutVars>
          <dgm:chPref val="3"/>
        </dgm:presLayoutVars>
      </dgm:prSet>
      <dgm:spPr/>
    </dgm:pt>
    <dgm:pt modelId="{3B680591-1FEE-41FC-9545-D6FF665615C1}" type="pres">
      <dgm:prSet presAssocID="{C6366513-8C9D-42AF-BCAD-B8F331BE17B4}" presName="hierChild2" presStyleCnt="0"/>
      <dgm:spPr/>
    </dgm:pt>
    <dgm:pt modelId="{F8D481A0-4716-48E0-917D-6722D666646D}" type="pres">
      <dgm:prSet presAssocID="{ABEC841F-23CC-4C2E-854A-E2D88C47F49E}" presName="hierRoot1" presStyleCnt="0"/>
      <dgm:spPr/>
    </dgm:pt>
    <dgm:pt modelId="{A6985028-FDA0-46C7-91E5-1685E31A39E2}" type="pres">
      <dgm:prSet presAssocID="{ABEC841F-23CC-4C2E-854A-E2D88C47F49E}" presName="composite" presStyleCnt="0"/>
      <dgm:spPr/>
    </dgm:pt>
    <dgm:pt modelId="{8C6C7D69-1CD8-4F5F-AA6F-0546C58465F8}" type="pres">
      <dgm:prSet presAssocID="{ABEC841F-23CC-4C2E-854A-E2D88C47F49E}" presName="background" presStyleLbl="node0" presStyleIdx="2" presStyleCnt="3"/>
      <dgm:spPr/>
    </dgm:pt>
    <dgm:pt modelId="{74E06DEF-8091-4997-BC45-009346585785}" type="pres">
      <dgm:prSet presAssocID="{ABEC841F-23CC-4C2E-854A-E2D88C47F49E}" presName="text" presStyleLbl="fgAcc0" presStyleIdx="2" presStyleCnt="3" custLinFactNeighborX="-2555" custLinFactNeighborY="79">
        <dgm:presLayoutVars>
          <dgm:chPref val="3"/>
        </dgm:presLayoutVars>
      </dgm:prSet>
      <dgm:spPr/>
    </dgm:pt>
    <dgm:pt modelId="{44AE8B21-4C3F-41EE-AD99-9A2357869A5C}" type="pres">
      <dgm:prSet presAssocID="{ABEC841F-23CC-4C2E-854A-E2D88C47F49E}" presName="hierChild2" presStyleCnt="0"/>
      <dgm:spPr/>
    </dgm:pt>
  </dgm:ptLst>
  <dgm:cxnLst>
    <dgm:cxn modelId="{870ABD0C-F200-4129-B597-203D9BB1F8FB}" type="presOf" srcId="{ABEC841F-23CC-4C2E-854A-E2D88C47F49E}" destId="{74E06DEF-8091-4997-BC45-009346585785}" srcOrd="0" destOrd="0" presId="urn:microsoft.com/office/officeart/2005/8/layout/hierarchy1"/>
    <dgm:cxn modelId="{22CE5922-6315-47E6-AF27-00AF23D8DCA2}" srcId="{E50AA595-6E6D-4821-839B-913ECDCFA72B}" destId="{ABEC841F-23CC-4C2E-854A-E2D88C47F49E}" srcOrd="2" destOrd="0" parTransId="{33560684-6E88-4D8E-995A-D847542DE305}" sibTransId="{841D26F1-F1C5-4C16-BC76-7418E947A414}"/>
    <dgm:cxn modelId="{B30B6E33-9EAD-4689-A3CA-68EE9ED99C21}" type="presOf" srcId="{6861D2B9-2EC9-4DC4-9DFE-7F7C5889CE45}" destId="{75A77583-1789-4A03-A604-7D9BAAD22EE4}" srcOrd="0" destOrd="0" presId="urn:microsoft.com/office/officeart/2005/8/layout/hierarchy1"/>
    <dgm:cxn modelId="{C5E4DF3B-B252-4679-AB5D-02671FF1C2D7}" srcId="{E50AA595-6E6D-4821-839B-913ECDCFA72B}" destId="{C6366513-8C9D-42AF-BCAD-B8F331BE17B4}" srcOrd="1" destOrd="0" parTransId="{F24F80A7-FE3B-40D1-A699-5A62D046DC81}" sibTransId="{E44179CD-008A-4F12-B145-4B5F67E17984}"/>
    <dgm:cxn modelId="{BE920E76-7BE6-47C7-9ED3-0BFB99AF0764}" type="presOf" srcId="{C6366513-8C9D-42AF-BCAD-B8F331BE17B4}" destId="{2E3668E8-13F7-46B9-AFBE-A0DA1A551DC4}" srcOrd="0" destOrd="0" presId="urn:microsoft.com/office/officeart/2005/8/layout/hierarchy1"/>
    <dgm:cxn modelId="{AE833BDA-B2ED-4992-8F76-78E009DE4AB4}" srcId="{E50AA595-6E6D-4821-839B-913ECDCFA72B}" destId="{6861D2B9-2EC9-4DC4-9DFE-7F7C5889CE45}" srcOrd="0" destOrd="0" parTransId="{FF03DD62-9F23-47EA-8C75-2A24574D102B}" sibTransId="{DAA59AE6-10C9-4ED3-8B47-3AC97006A2B2}"/>
    <dgm:cxn modelId="{63D528F2-F898-4CCA-A45A-42B19AA51996}" type="presOf" srcId="{E50AA595-6E6D-4821-839B-913ECDCFA72B}" destId="{76F8E93D-30FF-4B70-8FA7-0C2AB6936E60}" srcOrd="0" destOrd="0" presId="urn:microsoft.com/office/officeart/2005/8/layout/hierarchy1"/>
    <dgm:cxn modelId="{B7190D78-F7A0-4FB5-B698-0232B7DD7270}" type="presParOf" srcId="{76F8E93D-30FF-4B70-8FA7-0C2AB6936E60}" destId="{CEDFA2DC-19AD-45F1-B452-D2686CA02FF8}" srcOrd="0" destOrd="0" presId="urn:microsoft.com/office/officeart/2005/8/layout/hierarchy1"/>
    <dgm:cxn modelId="{86FCDD35-DFF6-456D-845A-13B01EDB1ED2}" type="presParOf" srcId="{CEDFA2DC-19AD-45F1-B452-D2686CA02FF8}" destId="{2A912BFA-4C16-4BCB-A735-4F184A4946D5}" srcOrd="0" destOrd="0" presId="urn:microsoft.com/office/officeart/2005/8/layout/hierarchy1"/>
    <dgm:cxn modelId="{1862503A-18F7-43AD-809A-312895B0105F}" type="presParOf" srcId="{2A912BFA-4C16-4BCB-A735-4F184A4946D5}" destId="{97C5C998-8EBE-445C-95E7-903935CA8C4D}" srcOrd="0" destOrd="0" presId="urn:microsoft.com/office/officeart/2005/8/layout/hierarchy1"/>
    <dgm:cxn modelId="{AEBAAAF0-8963-4475-9400-2E720A563702}" type="presParOf" srcId="{2A912BFA-4C16-4BCB-A735-4F184A4946D5}" destId="{75A77583-1789-4A03-A604-7D9BAAD22EE4}" srcOrd="1" destOrd="0" presId="urn:microsoft.com/office/officeart/2005/8/layout/hierarchy1"/>
    <dgm:cxn modelId="{5EF17933-EC66-4227-A2C5-47D2C5DCF7E1}" type="presParOf" srcId="{CEDFA2DC-19AD-45F1-B452-D2686CA02FF8}" destId="{036AA3B9-6C14-49CF-93B5-ABB50B9454E1}" srcOrd="1" destOrd="0" presId="urn:microsoft.com/office/officeart/2005/8/layout/hierarchy1"/>
    <dgm:cxn modelId="{B30640A9-7A74-4513-862C-B53DC076A521}" type="presParOf" srcId="{76F8E93D-30FF-4B70-8FA7-0C2AB6936E60}" destId="{D917C30A-91EB-4036-A210-FA4E73A336CB}" srcOrd="1" destOrd="0" presId="urn:microsoft.com/office/officeart/2005/8/layout/hierarchy1"/>
    <dgm:cxn modelId="{72FDD0A2-38BB-4EC9-AE78-9F04881F0B39}" type="presParOf" srcId="{D917C30A-91EB-4036-A210-FA4E73A336CB}" destId="{69316477-59D7-4EB1-9AC9-4A4EF3D884E5}" srcOrd="0" destOrd="0" presId="urn:microsoft.com/office/officeart/2005/8/layout/hierarchy1"/>
    <dgm:cxn modelId="{D3B27DE5-0A0C-422F-A4EE-3E71B0E58FF8}" type="presParOf" srcId="{69316477-59D7-4EB1-9AC9-4A4EF3D884E5}" destId="{ABE6CCEC-7E0E-4CFC-88B0-1BDD0A0360EE}" srcOrd="0" destOrd="0" presId="urn:microsoft.com/office/officeart/2005/8/layout/hierarchy1"/>
    <dgm:cxn modelId="{A400D881-B5B7-460C-94EA-5DA47F0A554D}" type="presParOf" srcId="{69316477-59D7-4EB1-9AC9-4A4EF3D884E5}" destId="{2E3668E8-13F7-46B9-AFBE-A0DA1A551DC4}" srcOrd="1" destOrd="0" presId="urn:microsoft.com/office/officeart/2005/8/layout/hierarchy1"/>
    <dgm:cxn modelId="{82F035B3-39FA-48F5-9EBB-09019653F68E}" type="presParOf" srcId="{D917C30A-91EB-4036-A210-FA4E73A336CB}" destId="{3B680591-1FEE-41FC-9545-D6FF665615C1}" srcOrd="1" destOrd="0" presId="urn:microsoft.com/office/officeart/2005/8/layout/hierarchy1"/>
    <dgm:cxn modelId="{017373AD-E76B-4700-85E7-0F7D3D2CE784}" type="presParOf" srcId="{76F8E93D-30FF-4B70-8FA7-0C2AB6936E60}" destId="{F8D481A0-4716-48E0-917D-6722D666646D}" srcOrd="2" destOrd="0" presId="urn:microsoft.com/office/officeart/2005/8/layout/hierarchy1"/>
    <dgm:cxn modelId="{BA2160C6-4A80-4CA6-B7BA-FB6D9A014CD3}" type="presParOf" srcId="{F8D481A0-4716-48E0-917D-6722D666646D}" destId="{A6985028-FDA0-46C7-91E5-1685E31A39E2}" srcOrd="0" destOrd="0" presId="urn:microsoft.com/office/officeart/2005/8/layout/hierarchy1"/>
    <dgm:cxn modelId="{37413465-5F60-40E7-B91F-CC5319F1B3DC}" type="presParOf" srcId="{A6985028-FDA0-46C7-91E5-1685E31A39E2}" destId="{8C6C7D69-1CD8-4F5F-AA6F-0546C58465F8}" srcOrd="0" destOrd="0" presId="urn:microsoft.com/office/officeart/2005/8/layout/hierarchy1"/>
    <dgm:cxn modelId="{863D5DAA-CD7F-4077-963A-34C9A1D6D82A}" type="presParOf" srcId="{A6985028-FDA0-46C7-91E5-1685E31A39E2}" destId="{74E06DEF-8091-4997-BC45-009346585785}" srcOrd="1" destOrd="0" presId="urn:microsoft.com/office/officeart/2005/8/layout/hierarchy1"/>
    <dgm:cxn modelId="{6C7A8A6F-5579-4D47-8161-B25479636886}" type="presParOf" srcId="{F8D481A0-4716-48E0-917D-6722D666646D}" destId="{44AE8B21-4C3F-41EE-AD99-9A2357869A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0AA595-6E6D-4821-839B-913ECDCFA72B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6366513-8C9D-42AF-BCAD-B8F331BE17B4}">
      <dgm:prSet phldrT="[Texto]" custT="1"/>
      <dgm:spPr/>
      <dgm:t>
        <a:bodyPr/>
        <a:lstStyle/>
        <a:p>
          <a:pPr>
            <a:buNone/>
          </a:pPr>
          <a:r>
            <a: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DESINFORMAÇÃO (</a:t>
          </a:r>
          <a:r>
            <a:rPr lang="pt-BR" sz="20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fake </a:t>
          </a:r>
          <a:r>
            <a:rPr lang="pt-BR" sz="2000" i="1" dirty="0" err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news</a:t>
          </a:r>
          <a:r>
            <a: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) </a:t>
          </a:r>
          <a:endParaRPr lang="pt-BR" sz="2000" dirty="0"/>
        </a:p>
      </dgm:t>
    </dgm:pt>
    <dgm:pt modelId="{F24F80A7-FE3B-40D1-A699-5A62D046DC81}" type="parTrans" cxnId="{C5E4DF3B-B252-4679-AB5D-02671FF1C2D7}">
      <dgm:prSet/>
      <dgm:spPr/>
      <dgm:t>
        <a:bodyPr/>
        <a:lstStyle/>
        <a:p>
          <a:endParaRPr lang="pt-BR"/>
        </a:p>
      </dgm:t>
    </dgm:pt>
    <dgm:pt modelId="{E44179CD-008A-4F12-B145-4B5F67E17984}" type="sibTrans" cxnId="{C5E4DF3B-B252-4679-AB5D-02671FF1C2D7}">
      <dgm:prSet/>
      <dgm:spPr/>
      <dgm:t>
        <a:bodyPr/>
        <a:lstStyle/>
        <a:p>
          <a:endParaRPr lang="pt-BR"/>
        </a:p>
      </dgm:t>
    </dgm:pt>
    <dgm:pt modelId="{ABEC841F-23CC-4C2E-854A-E2D88C47F49E}">
      <dgm:prSet phldrT="[Texto]"/>
      <dgm:spPr/>
      <dgm:t>
        <a:bodyPr/>
        <a:lstStyle/>
        <a:p>
          <a:r>
            <a:rPr lang="pt-BR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CIDADANIA DIGITAL</a:t>
          </a:r>
          <a:endParaRPr lang="pt-BR" dirty="0"/>
        </a:p>
      </dgm:t>
    </dgm:pt>
    <dgm:pt modelId="{33560684-6E88-4D8E-995A-D847542DE305}" type="parTrans" cxnId="{22CE5922-6315-47E6-AF27-00AF23D8DCA2}">
      <dgm:prSet/>
      <dgm:spPr/>
      <dgm:t>
        <a:bodyPr/>
        <a:lstStyle/>
        <a:p>
          <a:endParaRPr lang="pt-BR"/>
        </a:p>
      </dgm:t>
    </dgm:pt>
    <dgm:pt modelId="{841D26F1-F1C5-4C16-BC76-7418E947A414}" type="sibTrans" cxnId="{22CE5922-6315-47E6-AF27-00AF23D8DCA2}">
      <dgm:prSet/>
      <dgm:spPr/>
      <dgm:t>
        <a:bodyPr/>
        <a:lstStyle/>
        <a:p>
          <a:endParaRPr lang="pt-BR"/>
        </a:p>
      </dgm:t>
    </dgm:pt>
    <dgm:pt modelId="{6861D2B9-2EC9-4DC4-9DFE-7F7C5889CE45}">
      <dgm:prSet phldrT="[Texto]"/>
      <dgm:spPr/>
      <dgm:t>
        <a:bodyPr/>
        <a:lstStyle/>
        <a:p>
          <a:pPr>
            <a:buNone/>
          </a:pPr>
          <a:r>
            <a:rPr lang="pt-BR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REDES SOCIAIS</a:t>
          </a:r>
          <a:endParaRPr lang="pt-BR" dirty="0"/>
        </a:p>
      </dgm:t>
    </dgm:pt>
    <dgm:pt modelId="{DAA59AE6-10C9-4ED3-8B47-3AC97006A2B2}" type="sibTrans" cxnId="{AE833BDA-B2ED-4992-8F76-78E009DE4AB4}">
      <dgm:prSet/>
      <dgm:spPr/>
      <dgm:t>
        <a:bodyPr/>
        <a:lstStyle/>
        <a:p>
          <a:endParaRPr lang="pt-BR"/>
        </a:p>
      </dgm:t>
    </dgm:pt>
    <dgm:pt modelId="{FF03DD62-9F23-47EA-8C75-2A24574D102B}" type="parTrans" cxnId="{AE833BDA-B2ED-4992-8F76-78E009DE4AB4}">
      <dgm:prSet/>
      <dgm:spPr/>
      <dgm:t>
        <a:bodyPr/>
        <a:lstStyle/>
        <a:p>
          <a:endParaRPr lang="pt-BR"/>
        </a:p>
      </dgm:t>
    </dgm:pt>
    <dgm:pt modelId="{76F8E93D-30FF-4B70-8FA7-0C2AB6936E60}" type="pres">
      <dgm:prSet presAssocID="{E50AA595-6E6D-4821-839B-913ECDCFA7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DFA2DC-19AD-45F1-B452-D2686CA02FF8}" type="pres">
      <dgm:prSet presAssocID="{6861D2B9-2EC9-4DC4-9DFE-7F7C5889CE45}" presName="hierRoot1" presStyleCnt="0"/>
      <dgm:spPr/>
    </dgm:pt>
    <dgm:pt modelId="{2A912BFA-4C16-4BCB-A735-4F184A4946D5}" type="pres">
      <dgm:prSet presAssocID="{6861D2B9-2EC9-4DC4-9DFE-7F7C5889CE45}" presName="composite" presStyleCnt="0"/>
      <dgm:spPr/>
    </dgm:pt>
    <dgm:pt modelId="{97C5C998-8EBE-445C-95E7-903935CA8C4D}" type="pres">
      <dgm:prSet presAssocID="{6861D2B9-2EC9-4DC4-9DFE-7F7C5889CE45}" presName="background" presStyleLbl="node0" presStyleIdx="0" presStyleCnt="3"/>
      <dgm:spPr/>
    </dgm:pt>
    <dgm:pt modelId="{75A77583-1789-4A03-A604-7D9BAAD22EE4}" type="pres">
      <dgm:prSet presAssocID="{6861D2B9-2EC9-4DC4-9DFE-7F7C5889CE45}" presName="text" presStyleLbl="fgAcc0" presStyleIdx="0" presStyleCnt="3">
        <dgm:presLayoutVars>
          <dgm:chPref val="3"/>
        </dgm:presLayoutVars>
      </dgm:prSet>
      <dgm:spPr/>
    </dgm:pt>
    <dgm:pt modelId="{036AA3B9-6C14-49CF-93B5-ABB50B9454E1}" type="pres">
      <dgm:prSet presAssocID="{6861D2B9-2EC9-4DC4-9DFE-7F7C5889CE45}" presName="hierChild2" presStyleCnt="0"/>
      <dgm:spPr/>
    </dgm:pt>
    <dgm:pt modelId="{D917C30A-91EB-4036-A210-FA4E73A336CB}" type="pres">
      <dgm:prSet presAssocID="{C6366513-8C9D-42AF-BCAD-B8F331BE17B4}" presName="hierRoot1" presStyleCnt="0"/>
      <dgm:spPr/>
    </dgm:pt>
    <dgm:pt modelId="{69316477-59D7-4EB1-9AC9-4A4EF3D884E5}" type="pres">
      <dgm:prSet presAssocID="{C6366513-8C9D-42AF-BCAD-B8F331BE17B4}" presName="composite" presStyleCnt="0"/>
      <dgm:spPr/>
    </dgm:pt>
    <dgm:pt modelId="{ABE6CCEC-7E0E-4CFC-88B0-1BDD0A0360EE}" type="pres">
      <dgm:prSet presAssocID="{C6366513-8C9D-42AF-BCAD-B8F331BE17B4}" presName="background" presStyleLbl="node0" presStyleIdx="1" presStyleCnt="3"/>
      <dgm:spPr/>
    </dgm:pt>
    <dgm:pt modelId="{2E3668E8-13F7-46B9-AFBE-A0DA1A551DC4}" type="pres">
      <dgm:prSet presAssocID="{C6366513-8C9D-42AF-BCAD-B8F331BE17B4}" presName="text" presStyleLbl="fgAcc0" presStyleIdx="1" presStyleCnt="3" custLinFactNeighborX="-2555" custLinFactNeighborY="79">
        <dgm:presLayoutVars>
          <dgm:chPref val="3"/>
        </dgm:presLayoutVars>
      </dgm:prSet>
      <dgm:spPr/>
    </dgm:pt>
    <dgm:pt modelId="{3B680591-1FEE-41FC-9545-D6FF665615C1}" type="pres">
      <dgm:prSet presAssocID="{C6366513-8C9D-42AF-BCAD-B8F331BE17B4}" presName="hierChild2" presStyleCnt="0"/>
      <dgm:spPr/>
    </dgm:pt>
    <dgm:pt modelId="{F8D481A0-4716-48E0-917D-6722D666646D}" type="pres">
      <dgm:prSet presAssocID="{ABEC841F-23CC-4C2E-854A-E2D88C47F49E}" presName="hierRoot1" presStyleCnt="0"/>
      <dgm:spPr/>
    </dgm:pt>
    <dgm:pt modelId="{A6985028-FDA0-46C7-91E5-1685E31A39E2}" type="pres">
      <dgm:prSet presAssocID="{ABEC841F-23CC-4C2E-854A-E2D88C47F49E}" presName="composite" presStyleCnt="0"/>
      <dgm:spPr/>
    </dgm:pt>
    <dgm:pt modelId="{8C6C7D69-1CD8-4F5F-AA6F-0546C58465F8}" type="pres">
      <dgm:prSet presAssocID="{ABEC841F-23CC-4C2E-854A-E2D88C47F49E}" presName="background" presStyleLbl="node0" presStyleIdx="2" presStyleCnt="3"/>
      <dgm:spPr/>
    </dgm:pt>
    <dgm:pt modelId="{74E06DEF-8091-4997-BC45-009346585785}" type="pres">
      <dgm:prSet presAssocID="{ABEC841F-23CC-4C2E-854A-E2D88C47F49E}" presName="text" presStyleLbl="fgAcc0" presStyleIdx="2" presStyleCnt="3" custLinFactNeighborX="-2555" custLinFactNeighborY="79">
        <dgm:presLayoutVars>
          <dgm:chPref val="3"/>
        </dgm:presLayoutVars>
      </dgm:prSet>
      <dgm:spPr/>
    </dgm:pt>
    <dgm:pt modelId="{44AE8B21-4C3F-41EE-AD99-9A2357869A5C}" type="pres">
      <dgm:prSet presAssocID="{ABEC841F-23CC-4C2E-854A-E2D88C47F49E}" presName="hierChild2" presStyleCnt="0"/>
      <dgm:spPr/>
    </dgm:pt>
  </dgm:ptLst>
  <dgm:cxnLst>
    <dgm:cxn modelId="{870ABD0C-F200-4129-B597-203D9BB1F8FB}" type="presOf" srcId="{ABEC841F-23CC-4C2E-854A-E2D88C47F49E}" destId="{74E06DEF-8091-4997-BC45-009346585785}" srcOrd="0" destOrd="0" presId="urn:microsoft.com/office/officeart/2005/8/layout/hierarchy1"/>
    <dgm:cxn modelId="{22CE5922-6315-47E6-AF27-00AF23D8DCA2}" srcId="{E50AA595-6E6D-4821-839B-913ECDCFA72B}" destId="{ABEC841F-23CC-4C2E-854A-E2D88C47F49E}" srcOrd="2" destOrd="0" parTransId="{33560684-6E88-4D8E-995A-D847542DE305}" sibTransId="{841D26F1-F1C5-4C16-BC76-7418E947A414}"/>
    <dgm:cxn modelId="{B30B6E33-9EAD-4689-A3CA-68EE9ED99C21}" type="presOf" srcId="{6861D2B9-2EC9-4DC4-9DFE-7F7C5889CE45}" destId="{75A77583-1789-4A03-A604-7D9BAAD22EE4}" srcOrd="0" destOrd="0" presId="urn:microsoft.com/office/officeart/2005/8/layout/hierarchy1"/>
    <dgm:cxn modelId="{C5E4DF3B-B252-4679-AB5D-02671FF1C2D7}" srcId="{E50AA595-6E6D-4821-839B-913ECDCFA72B}" destId="{C6366513-8C9D-42AF-BCAD-B8F331BE17B4}" srcOrd="1" destOrd="0" parTransId="{F24F80A7-FE3B-40D1-A699-5A62D046DC81}" sibTransId="{E44179CD-008A-4F12-B145-4B5F67E17984}"/>
    <dgm:cxn modelId="{BE920E76-7BE6-47C7-9ED3-0BFB99AF0764}" type="presOf" srcId="{C6366513-8C9D-42AF-BCAD-B8F331BE17B4}" destId="{2E3668E8-13F7-46B9-AFBE-A0DA1A551DC4}" srcOrd="0" destOrd="0" presId="urn:microsoft.com/office/officeart/2005/8/layout/hierarchy1"/>
    <dgm:cxn modelId="{AE833BDA-B2ED-4992-8F76-78E009DE4AB4}" srcId="{E50AA595-6E6D-4821-839B-913ECDCFA72B}" destId="{6861D2B9-2EC9-4DC4-9DFE-7F7C5889CE45}" srcOrd="0" destOrd="0" parTransId="{FF03DD62-9F23-47EA-8C75-2A24574D102B}" sibTransId="{DAA59AE6-10C9-4ED3-8B47-3AC97006A2B2}"/>
    <dgm:cxn modelId="{63D528F2-F898-4CCA-A45A-42B19AA51996}" type="presOf" srcId="{E50AA595-6E6D-4821-839B-913ECDCFA72B}" destId="{76F8E93D-30FF-4B70-8FA7-0C2AB6936E60}" srcOrd="0" destOrd="0" presId="urn:microsoft.com/office/officeart/2005/8/layout/hierarchy1"/>
    <dgm:cxn modelId="{B7190D78-F7A0-4FB5-B698-0232B7DD7270}" type="presParOf" srcId="{76F8E93D-30FF-4B70-8FA7-0C2AB6936E60}" destId="{CEDFA2DC-19AD-45F1-B452-D2686CA02FF8}" srcOrd="0" destOrd="0" presId="urn:microsoft.com/office/officeart/2005/8/layout/hierarchy1"/>
    <dgm:cxn modelId="{86FCDD35-DFF6-456D-845A-13B01EDB1ED2}" type="presParOf" srcId="{CEDFA2DC-19AD-45F1-B452-D2686CA02FF8}" destId="{2A912BFA-4C16-4BCB-A735-4F184A4946D5}" srcOrd="0" destOrd="0" presId="urn:microsoft.com/office/officeart/2005/8/layout/hierarchy1"/>
    <dgm:cxn modelId="{1862503A-18F7-43AD-809A-312895B0105F}" type="presParOf" srcId="{2A912BFA-4C16-4BCB-A735-4F184A4946D5}" destId="{97C5C998-8EBE-445C-95E7-903935CA8C4D}" srcOrd="0" destOrd="0" presId="urn:microsoft.com/office/officeart/2005/8/layout/hierarchy1"/>
    <dgm:cxn modelId="{AEBAAAF0-8963-4475-9400-2E720A563702}" type="presParOf" srcId="{2A912BFA-4C16-4BCB-A735-4F184A4946D5}" destId="{75A77583-1789-4A03-A604-7D9BAAD22EE4}" srcOrd="1" destOrd="0" presId="urn:microsoft.com/office/officeart/2005/8/layout/hierarchy1"/>
    <dgm:cxn modelId="{5EF17933-EC66-4227-A2C5-47D2C5DCF7E1}" type="presParOf" srcId="{CEDFA2DC-19AD-45F1-B452-D2686CA02FF8}" destId="{036AA3B9-6C14-49CF-93B5-ABB50B9454E1}" srcOrd="1" destOrd="0" presId="urn:microsoft.com/office/officeart/2005/8/layout/hierarchy1"/>
    <dgm:cxn modelId="{B30640A9-7A74-4513-862C-B53DC076A521}" type="presParOf" srcId="{76F8E93D-30FF-4B70-8FA7-0C2AB6936E60}" destId="{D917C30A-91EB-4036-A210-FA4E73A336CB}" srcOrd="1" destOrd="0" presId="urn:microsoft.com/office/officeart/2005/8/layout/hierarchy1"/>
    <dgm:cxn modelId="{72FDD0A2-38BB-4EC9-AE78-9F04881F0B39}" type="presParOf" srcId="{D917C30A-91EB-4036-A210-FA4E73A336CB}" destId="{69316477-59D7-4EB1-9AC9-4A4EF3D884E5}" srcOrd="0" destOrd="0" presId="urn:microsoft.com/office/officeart/2005/8/layout/hierarchy1"/>
    <dgm:cxn modelId="{D3B27DE5-0A0C-422F-A4EE-3E71B0E58FF8}" type="presParOf" srcId="{69316477-59D7-4EB1-9AC9-4A4EF3D884E5}" destId="{ABE6CCEC-7E0E-4CFC-88B0-1BDD0A0360EE}" srcOrd="0" destOrd="0" presId="urn:microsoft.com/office/officeart/2005/8/layout/hierarchy1"/>
    <dgm:cxn modelId="{A400D881-B5B7-460C-94EA-5DA47F0A554D}" type="presParOf" srcId="{69316477-59D7-4EB1-9AC9-4A4EF3D884E5}" destId="{2E3668E8-13F7-46B9-AFBE-A0DA1A551DC4}" srcOrd="1" destOrd="0" presId="urn:microsoft.com/office/officeart/2005/8/layout/hierarchy1"/>
    <dgm:cxn modelId="{82F035B3-39FA-48F5-9EBB-09019653F68E}" type="presParOf" srcId="{D917C30A-91EB-4036-A210-FA4E73A336CB}" destId="{3B680591-1FEE-41FC-9545-D6FF665615C1}" srcOrd="1" destOrd="0" presId="urn:microsoft.com/office/officeart/2005/8/layout/hierarchy1"/>
    <dgm:cxn modelId="{017373AD-E76B-4700-85E7-0F7D3D2CE784}" type="presParOf" srcId="{76F8E93D-30FF-4B70-8FA7-0C2AB6936E60}" destId="{F8D481A0-4716-48E0-917D-6722D666646D}" srcOrd="2" destOrd="0" presId="urn:microsoft.com/office/officeart/2005/8/layout/hierarchy1"/>
    <dgm:cxn modelId="{BA2160C6-4A80-4CA6-B7BA-FB6D9A014CD3}" type="presParOf" srcId="{F8D481A0-4716-48E0-917D-6722D666646D}" destId="{A6985028-FDA0-46C7-91E5-1685E31A39E2}" srcOrd="0" destOrd="0" presId="urn:microsoft.com/office/officeart/2005/8/layout/hierarchy1"/>
    <dgm:cxn modelId="{37413465-5F60-40E7-B91F-CC5319F1B3DC}" type="presParOf" srcId="{A6985028-FDA0-46C7-91E5-1685E31A39E2}" destId="{8C6C7D69-1CD8-4F5F-AA6F-0546C58465F8}" srcOrd="0" destOrd="0" presId="urn:microsoft.com/office/officeart/2005/8/layout/hierarchy1"/>
    <dgm:cxn modelId="{863D5DAA-CD7F-4077-963A-34C9A1D6D82A}" type="presParOf" srcId="{A6985028-FDA0-46C7-91E5-1685E31A39E2}" destId="{74E06DEF-8091-4997-BC45-009346585785}" srcOrd="1" destOrd="0" presId="urn:microsoft.com/office/officeart/2005/8/layout/hierarchy1"/>
    <dgm:cxn modelId="{6C7A8A6F-5579-4D47-8161-B25479636886}" type="presParOf" srcId="{F8D481A0-4716-48E0-917D-6722D666646D}" destId="{44AE8B21-4C3F-41EE-AD99-9A2357869A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D41CBF-D356-4799-9D05-0073920BD55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83D319-1304-48D4-B926-F41FF2578790}">
      <dgm:prSet/>
      <dgm:spPr/>
      <dgm:t>
        <a:bodyPr/>
        <a:lstStyle/>
        <a:p>
          <a:r>
            <a:rPr lang="pt-BR" dirty="0"/>
            <a:t>INTERLIGAR TODAS ESSAS TEMÁTICAS NAS DIVERSAS ATUAÇÕES DOS ÓRGÃOS DE EXECUÇÃO MINISTERIAL E ADMINISTRAÇÃO DO MPMA</a:t>
          </a:r>
          <a:endParaRPr lang="en-US" dirty="0"/>
        </a:p>
      </dgm:t>
    </dgm:pt>
    <dgm:pt modelId="{2A935FBE-C113-4A57-811D-BD54F6839790}" type="parTrans" cxnId="{C70C6103-0FF9-4065-BE03-9B64B3D1D8B0}">
      <dgm:prSet/>
      <dgm:spPr/>
      <dgm:t>
        <a:bodyPr/>
        <a:lstStyle/>
        <a:p>
          <a:endParaRPr lang="en-US"/>
        </a:p>
      </dgm:t>
    </dgm:pt>
    <dgm:pt modelId="{3D51ED2B-C54A-4D8B-82AC-066C8756B143}" type="sibTrans" cxnId="{C70C6103-0FF9-4065-BE03-9B64B3D1D8B0}">
      <dgm:prSet/>
      <dgm:spPr/>
      <dgm:t>
        <a:bodyPr/>
        <a:lstStyle/>
        <a:p>
          <a:endParaRPr lang="en-US"/>
        </a:p>
      </dgm:t>
    </dgm:pt>
    <dgm:pt modelId="{CCA304BE-D0A8-4896-AD8E-89282B7DCC5A}">
      <dgm:prSet/>
      <dgm:spPr/>
      <dgm:t>
        <a:bodyPr/>
        <a:lstStyle/>
        <a:p>
          <a:r>
            <a:rPr lang="pt-BR" dirty="0"/>
            <a:t>CONSTRUÇÃO DE  TESES E EMENTAS</a:t>
          </a:r>
          <a:endParaRPr lang="en-US" dirty="0"/>
        </a:p>
      </dgm:t>
    </dgm:pt>
    <dgm:pt modelId="{7176A34F-4BC5-4F57-AEE6-DB8EFF81DCA1}" type="parTrans" cxnId="{84377AE2-6BFF-465E-B754-CC92B6CC288F}">
      <dgm:prSet/>
      <dgm:spPr/>
      <dgm:t>
        <a:bodyPr/>
        <a:lstStyle/>
        <a:p>
          <a:endParaRPr lang="en-US"/>
        </a:p>
      </dgm:t>
    </dgm:pt>
    <dgm:pt modelId="{E496E718-70DF-46BA-AC41-18118C35303A}" type="sibTrans" cxnId="{84377AE2-6BFF-465E-B754-CC92B6CC288F}">
      <dgm:prSet/>
      <dgm:spPr/>
      <dgm:t>
        <a:bodyPr/>
        <a:lstStyle/>
        <a:p>
          <a:endParaRPr lang="en-US"/>
        </a:p>
      </dgm:t>
    </dgm:pt>
    <dgm:pt modelId="{9DB11979-B668-47FB-B3D7-9F1BC06E3136}">
      <dgm:prSet/>
      <dgm:spPr/>
      <dgm:t>
        <a:bodyPr/>
        <a:lstStyle/>
        <a:p>
          <a:r>
            <a:rPr lang="en-US" dirty="0"/>
            <a:t>SUGESTÕES À ADMINISTRAÇÃO SUPERIOR</a:t>
          </a:r>
        </a:p>
      </dgm:t>
    </dgm:pt>
    <dgm:pt modelId="{AE67EEE4-486A-48AC-B0D0-CF26BD0E6270}" type="parTrans" cxnId="{31B374D3-97DD-4225-BE54-9C5FE67339B8}">
      <dgm:prSet/>
      <dgm:spPr/>
      <dgm:t>
        <a:bodyPr/>
        <a:lstStyle/>
        <a:p>
          <a:endParaRPr lang="en-US"/>
        </a:p>
      </dgm:t>
    </dgm:pt>
    <dgm:pt modelId="{0ABB400C-C516-4533-AF69-E967566F7F47}" type="sibTrans" cxnId="{31B374D3-97DD-4225-BE54-9C5FE67339B8}">
      <dgm:prSet/>
      <dgm:spPr/>
      <dgm:t>
        <a:bodyPr/>
        <a:lstStyle/>
        <a:p>
          <a:endParaRPr lang="en-US"/>
        </a:p>
      </dgm:t>
    </dgm:pt>
    <dgm:pt modelId="{189AB1CA-11FB-4F25-A42D-256775A271C7}" type="pres">
      <dgm:prSet presAssocID="{AAD41CBF-D356-4799-9D05-0073920BD553}" presName="linear" presStyleCnt="0">
        <dgm:presLayoutVars>
          <dgm:animLvl val="lvl"/>
          <dgm:resizeHandles val="exact"/>
        </dgm:presLayoutVars>
      </dgm:prSet>
      <dgm:spPr/>
    </dgm:pt>
    <dgm:pt modelId="{68EC5904-7E66-4D0B-AE3B-3E42B966E4FC}" type="pres">
      <dgm:prSet presAssocID="{9E83D319-1304-48D4-B926-F41FF25787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B747FC-59B5-4312-8A3B-13835B489BBF}" type="pres">
      <dgm:prSet presAssocID="{3D51ED2B-C54A-4D8B-82AC-066C8756B143}" presName="spacer" presStyleCnt="0"/>
      <dgm:spPr/>
    </dgm:pt>
    <dgm:pt modelId="{7517DBDA-08C3-4411-B818-E11B76241705}" type="pres">
      <dgm:prSet presAssocID="{CCA304BE-D0A8-4896-AD8E-89282B7DCC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0B7745-8080-4CA0-8AA4-CCB33320B7EE}" type="pres">
      <dgm:prSet presAssocID="{E496E718-70DF-46BA-AC41-18118C35303A}" presName="spacer" presStyleCnt="0"/>
      <dgm:spPr/>
    </dgm:pt>
    <dgm:pt modelId="{C63359BD-F0C4-4BA2-94E5-2AE703F50BF1}" type="pres">
      <dgm:prSet presAssocID="{9DB11979-B668-47FB-B3D7-9F1BC06E313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70C6103-0FF9-4065-BE03-9B64B3D1D8B0}" srcId="{AAD41CBF-D356-4799-9D05-0073920BD553}" destId="{9E83D319-1304-48D4-B926-F41FF2578790}" srcOrd="0" destOrd="0" parTransId="{2A935FBE-C113-4A57-811D-BD54F6839790}" sibTransId="{3D51ED2B-C54A-4D8B-82AC-066C8756B143}"/>
    <dgm:cxn modelId="{4DBCC514-3ECF-46BB-B528-FD7042A6A287}" type="presOf" srcId="{9E83D319-1304-48D4-B926-F41FF2578790}" destId="{68EC5904-7E66-4D0B-AE3B-3E42B966E4FC}" srcOrd="0" destOrd="0" presId="urn:microsoft.com/office/officeart/2005/8/layout/vList2"/>
    <dgm:cxn modelId="{C397513C-E545-42A9-897B-AD8AC9EE425A}" type="presOf" srcId="{9DB11979-B668-47FB-B3D7-9F1BC06E3136}" destId="{C63359BD-F0C4-4BA2-94E5-2AE703F50BF1}" srcOrd="0" destOrd="0" presId="urn:microsoft.com/office/officeart/2005/8/layout/vList2"/>
    <dgm:cxn modelId="{56D2B490-73F2-4E4F-AFCD-50DA59AF8864}" type="presOf" srcId="{CCA304BE-D0A8-4896-AD8E-89282B7DCC5A}" destId="{7517DBDA-08C3-4411-B818-E11B76241705}" srcOrd="0" destOrd="0" presId="urn:microsoft.com/office/officeart/2005/8/layout/vList2"/>
    <dgm:cxn modelId="{31B374D3-97DD-4225-BE54-9C5FE67339B8}" srcId="{AAD41CBF-D356-4799-9D05-0073920BD553}" destId="{9DB11979-B668-47FB-B3D7-9F1BC06E3136}" srcOrd="2" destOrd="0" parTransId="{AE67EEE4-486A-48AC-B0D0-CF26BD0E6270}" sibTransId="{0ABB400C-C516-4533-AF69-E967566F7F47}"/>
    <dgm:cxn modelId="{84377AE2-6BFF-465E-B754-CC92B6CC288F}" srcId="{AAD41CBF-D356-4799-9D05-0073920BD553}" destId="{CCA304BE-D0A8-4896-AD8E-89282B7DCC5A}" srcOrd="1" destOrd="0" parTransId="{7176A34F-4BC5-4F57-AEE6-DB8EFF81DCA1}" sibTransId="{E496E718-70DF-46BA-AC41-18118C35303A}"/>
    <dgm:cxn modelId="{ED7BBFE4-D242-4332-83DB-D218C84EC2CC}" type="presOf" srcId="{AAD41CBF-D356-4799-9D05-0073920BD553}" destId="{189AB1CA-11FB-4F25-A42D-256775A271C7}" srcOrd="0" destOrd="0" presId="urn:microsoft.com/office/officeart/2005/8/layout/vList2"/>
    <dgm:cxn modelId="{2AF31BA1-D42A-47A6-96CD-0D92D59A067B}" type="presParOf" srcId="{189AB1CA-11FB-4F25-A42D-256775A271C7}" destId="{68EC5904-7E66-4D0B-AE3B-3E42B966E4FC}" srcOrd="0" destOrd="0" presId="urn:microsoft.com/office/officeart/2005/8/layout/vList2"/>
    <dgm:cxn modelId="{B6CB4811-B8B3-4763-8937-7AFE445FE779}" type="presParOf" srcId="{189AB1CA-11FB-4F25-A42D-256775A271C7}" destId="{4FB747FC-59B5-4312-8A3B-13835B489BBF}" srcOrd="1" destOrd="0" presId="urn:microsoft.com/office/officeart/2005/8/layout/vList2"/>
    <dgm:cxn modelId="{CD4B7579-D807-4316-93C5-4878BB668547}" type="presParOf" srcId="{189AB1CA-11FB-4F25-A42D-256775A271C7}" destId="{7517DBDA-08C3-4411-B818-E11B76241705}" srcOrd="2" destOrd="0" presId="urn:microsoft.com/office/officeart/2005/8/layout/vList2"/>
    <dgm:cxn modelId="{69821433-B514-4546-916E-3B02DD431D5A}" type="presParOf" srcId="{189AB1CA-11FB-4F25-A42D-256775A271C7}" destId="{680B7745-8080-4CA0-8AA4-CCB33320B7EE}" srcOrd="3" destOrd="0" presId="urn:microsoft.com/office/officeart/2005/8/layout/vList2"/>
    <dgm:cxn modelId="{3A749623-E54B-45EF-806E-21F8DA6B05D8}" type="presParOf" srcId="{189AB1CA-11FB-4F25-A42D-256775A271C7}" destId="{C63359BD-F0C4-4BA2-94E5-2AE703F50B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5C998-8EBE-445C-95E7-903935CA8C4D}">
      <dsp:nvSpPr>
        <dsp:cNvPr id="0" name=""/>
        <dsp:cNvSpPr/>
      </dsp:nvSpPr>
      <dsp:spPr>
        <a:xfrm>
          <a:off x="0" y="662041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A77583-1789-4A03-A604-7D9BAAD22EE4}">
      <dsp:nvSpPr>
        <dsp:cNvPr id="0" name=""/>
        <dsp:cNvSpPr/>
      </dsp:nvSpPr>
      <dsp:spPr>
        <a:xfrm>
          <a:off x="300136" y="947171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BLOCKCHAIN</a:t>
          </a:r>
          <a:endParaRPr lang="pt-BR" sz="2600" kern="1200" dirty="0"/>
        </a:p>
      </dsp:txBody>
      <dsp:txXfrm>
        <a:off x="350375" y="997410"/>
        <a:ext cx="2600752" cy="1614803"/>
      </dsp:txXfrm>
    </dsp:sp>
    <dsp:sp modelId="{ABE6CCEC-7E0E-4CFC-88B0-1BDD0A0360EE}">
      <dsp:nvSpPr>
        <dsp:cNvPr id="0" name=""/>
        <dsp:cNvSpPr/>
      </dsp:nvSpPr>
      <dsp:spPr>
        <a:xfrm>
          <a:off x="3301503" y="662041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3668E8-13F7-46B9-AFBE-A0DA1A551DC4}">
      <dsp:nvSpPr>
        <dsp:cNvPr id="0" name=""/>
        <dsp:cNvSpPr/>
      </dsp:nvSpPr>
      <dsp:spPr>
        <a:xfrm>
          <a:off x="3601640" y="947171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TOKENIZAÇÃO</a:t>
          </a:r>
          <a:endParaRPr lang="pt-BR" sz="2600" kern="1200" dirty="0"/>
        </a:p>
      </dsp:txBody>
      <dsp:txXfrm>
        <a:off x="3651879" y="997410"/>
        <a:ext cx="2600752" cy="1614803"/>
      </dsp:txXfrm>
    </dsp:sp>
    <dsp:sp modelId="{8C6C7D69-1CD8-4F5F-AA6F-0546C58465F8}">
      <dsp:nvSpPr>
        <dsp:cNvPr id="0" name=""/>
        <dsp:cNvSpPr/>
      </dsp:nvSpPr>
      <dsp:spPr>
        <a:xfrm>
          <a:off x="6603007" y="662041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E06DEF-8091-4997-BC45-009346585785}">
      <dsp:nvSpPr>
        <dsp:cNvPr id="0" name=""/>
        <dsp:cNvSpPr/>
      </dsp:nvSpPr>
      <dsp:spPr>
        <a:xfrm>
          <a:off x="6903144" y="947171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1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NFT (non </a:t>
          </a:r>
          <a:r>
            <a:rPr lang="pt-BR" sz="2600" i="1" kern="1200" dirty="0" err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fungible</a:t>
          </a:r>
          <a:r>
            <a:rPr lang="pt-BR" sz="2600" i="1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token) E  WEB 3.0</a:t>
          </a:r>
          <a:endParaRPr lang="pt-BR" sz="2600" kern="1200" dirty="0"/>
        </a:p>
      </dsp:txBody>
      <dsp:txXfrm>
        <a:off x="6953383" y="997410"/>
        <a:ext cx="2600752" cy="1614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5C998-8EBE-445C-95E7-903935CA8C4D}">
      <dsp:nvSpPr>
        <dsp:cNvPr id="0" name=""/>
        <dsp:cNvSpPr/>
      </dsp:nvSpPr>
      <dsp:spPr>
        <a:xfrm>
          <a:off x="0" y="662041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A77583-1789-4A03-A604-7D9BAAD22EE4}">
      <dsp:nvSpPr>
        <dsp:cNvPr id="0" name=""/>
        <dsp:cNvSpPr/>
      </dsp:nvSpPr>
      <dsp:spPr>
        <a:xfrm>
          <a:off x="300136" y="947171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i="1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CBDC</a:t>
          </a:r>
          <a:r>
            <a:rPr lang="pt-BR" sz="3100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(</a:t>
          </a:r>
          <a:r>
            <a:rPr lang="pt-BR" sz="3100" i="1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central bank digital </a:t>
          </a:r>
          <a:r>
            <a:rPr lang="pt-BR" sz="3100" i="1" kern="1200" dirty="0" err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currency</a:t>
          </a:r>
          <a:r>
            <a:rPr lang="pt-BR" sz="3100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endParaRPr lang="pt-BR" sz="3100" kern="1200" dirty="0"/>
        </a:p>
      </dsp:txBody>
      <dsp:txXfrm>
        <a:off x="350375" y="997410"/>
        <a:ext cx="2600752" cy="1614803"/>
      </dsp:txXfrm>
    </dsp:sp>
    <dsp:sp modelId="{ABE6CCEC-7E0E-4CFC-88B0-1BDD0A0360EE}">
      <dsp:nvSpPr>
        <dsp:cNvPr id="0" name=""/>
        <dsp:cNvSpPr/>
      </dsp:nvSpPr>
      <dsp:spPr>
        <a:xfrm>
          <a:off x="3232487" y="663396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3668E8-13F7-46B9-AFBE-A0DA1A551DC4}">
      <dsp:nvSpPr>
        <dsp:cNvPr id="0" name=""/>
        <dsp:cNvSpPr/>
      </dsp:nvSpPr>
      <dsp:spPr>
        <a:xfrm>
          <a:off x="3532624" y="948526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SEGURANÇA DIGITAL</a:t>
          </a:r>
        </a:p>
      </dsp:txBody>
      <dsp:txXfrm>
        <a:off x="3582863" y="998765"/>
        <a:ext cx="2600752" cy="1614803"/>
      </dsp:txXfrm>
    </dsp:sp>
    <dsp:sp modelId="{8C6C7D69-1CD8-4F5F-AA6F-0546C58465F8}">
      <dsp:nvSpPr>
        <dsp:cNvPr id="0" name=""/>
        <dsp:cNvSpPr/>
      </dsp:nvSpPr>
      <dsp:spPr>
        <a:xfrm>
          <a:off x="6533991" y="663396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E06DEF-8091-4997-BC45-009346585785}">
      <dsp:nvSpPr>
        <dsp:cNvPr id="0" name=""/>
        <dsp:cNvSpPr/>
      </dsp:nvSpPr>
      <dsp:spPr>
        <a:xfrm>
          <a:off x="6834128" y="948526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LGPD</a:t>
          </a:r>
        </a:p>
      </dsp:txBody>
      <dsp:txXfrm>
        <a:off x="6884367" y="998765"/>
        <a:ext cx="2600752" cy="1614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5C998-8EBE-445C-95E7-903935CA8C4D}">
      <dsp:nvSpPr>
        <dsp:cNvPr id="0" name=""/>
        <dsp:cNvSpPr/>
      </dsp:nvSpPr>
      <dsp:spPr>
        <a:xfrm>
          <a:off x="0" y="662041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A77583-1789-4A03-A604-7D9BAAD22EE4}">
      <dsp:nvSpPr>
        <dsp:cNvPr id="0" name=""/>
        <dsp:cNvSpPr/>
      </dsp:nvSpPr>
      <dsp:spPr>
        <a:xfrm>
          <a:off x="300136" y="947171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I</a:t>
          </a:r>
          <a:r>
            <a:rPr lang="pt-BR" sz="2500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NTELIGÊNCIA ARTIFICIAL</a:t>
          </a:r>
          <a:endParaRPr lang="pt-BR" sz="2500" kern="1200" dirty="0"/>
        </a:p>
      </dsp:txBody>
      <dsp:txXfrm>
        <a:off x="350375" y="997410"/>
        <a:ext cx="2600752" cy="1614803"/>
      </dsp:txXfrm>
    </dsp:sp>
    <dsp:sp modelId="{ABE6CCEC-7E0E-4CFC-88B0-1BDD0A0360EE}">
      <dsp:nvSpPr>
        <dsp:cNvPr id="0" name=""/>
        <dsp:cNvSpPr/>
      </dsp:nvSpPr>
      <dsp:spPr>
        <a:xfrm>
          <a:off x="3232487" y="663396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3668E8-13F7-46B9-AFBE-A0DA1A551DC4}">
      <dsp:nvSpPr>
        <dsp:cNvPr id="0" name=""/>
        <dsp:cNvSpPr/>
      </dsp:nvSpPr>
      <dsp:spPr>
        <a:xfrm>
          <a:off x="3532624" y="948526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NEURODIREITOS</a:t>
          </a:r>
        </a:p>
      </dsp:txBody>
      <dsp:txXfrm>
        <a:off x="3582863" y="998765"/>
        <a:ext cx="2600752" cy="1614803"/>
      </dsp:txXfrm>
    </dsp:sp>
    <dsp:sp modelId="{8C6C7D69-1CD8-4F5F-AA6F-0546C58465F8}">
      <dsp:nvSpPr>
        <dsp:cNvPr id="0" name=""/>
        <dsp:cNvSpPr/>
      </dsp:nvSpPr>
      <dsp:spPr>
        <a:xfrm>
          <a:off x="6533991" y="663396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E06DEF-8091-4997-BC45-009346585785}">
      <dsp:nvSpPr>
        <dsp:cNvPr id="0" name=""/>
        <dsp:cNvSpPr/>
      </dsp:nvSpPr>
      <dsp:spPr>
        <a:xfrm>
          <a:off x="6834128" y="948526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T</a:t>
          </a:r>
          <a:r>
            <a:rPr lang="pt-BR" sz="2500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RIBUNAIS ON-LINE</a:t>
          </a:r>
          <a:endParaRPr lang="pt-BR" sz="2500" kern="1200" dirty="0"/>
        </a:p>
      </dsp:txBody>
      <dsp:txXfrm>
        <a:off x="6884367" y="998765"/>
        <a:ext cx="2600752" cy="16148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5C998-8EBE-445C-95E7-903935CA8C4D}">
      <dsp:nvSpPr>
        <dsp:cNvPr id="0" name=""/>
        <dsp:cNvSpPr/>
      </dsp:nvSpPr>
      <dsp:spPr>
        <a:xfrm>
          <a:off x="0" y="662041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A77583-1789-4A03-A604-7D9BAAD22EE4}">
      <dsp:nvSpPr>
        <dsp:cNvPr id="0" name=""/>
        <dsp:cNvSpPr/>
      </dsp:nvSpPr>
      <dsp:spPr>
        <a:xfrm>
          <a:off x="300136" y="947171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REDES SOCIAIS</a:t>
          </a:r>
          <a:endParaRPr lang="pt-BR" sz="3400" kern="1200" dirty="0"/>
        </a:p>
      </dsp:txBody>
      <dsp:txXfrm>
        <a:off x="350375" y="997410"/>
        <a:ext cx="2600752" cy="1614803"/>
      </dsp:txXfrm>
    </dsp:sp>
    <dsp:sp modelId="{ABE6CCEC-7E0E-4CFC-88B0-1BDD0A0360EE}">
      <dsp:nvSpPr>
        <dsp:cNvPr id="0" name=""/>
        <dsp:cNvSpPr/>
      </dsp:nvSpPr>
      <dsp:spPr>
        <a:xfrm>
          <a:off x="3232487" y="663396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3668E8-13F7-46B9-AFBE-A0DA1A551DC4}">
      <dsp:nvSpPr>
        <dsp:cNvPr id="0" name=""/>
        <dsp:cNvSpPr/>
      </dsp:nvSpPr>
      <dsp:spPr>
        <a:xfrm>
          <a:off x="3532624" y="948526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DESINFORMAÇÃO (</a:t>
          </a:r>
          <a:r>
            <a:rPr lang="pt-BR" sz="2000" i="1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fake </a:t>
          </a:r>
          <a:r>
            <a:rPr lang="pt-BR" sz="2000" i="1" kern="1200" dirty="0" err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news</a:t>
          </a:r>
          <a:r>
            <a:rPr lang="pt-BR" sz="2000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) </a:t>
          </a:r>
          <a:endParaRPr lang="pt-BR" sz="2000" kern="1200" dirty="0"/>
        </a:p>
      </dsp:txBody>
      <dsp:txXfrm>
        <a:off x="3582863" y="998765"/>
        <a:ext cx="2600752" cy="1614803"/>
      </dsp:txXfrm>
    </dsp:sp>
    <dsp:sp modelId="{8C6C7D69-1CD8-4F5F-AA6F-0546C58465F8}">
      <dsp:nvSpPr>
        <dsp:cNvPr id="0" name=""/>
        <dsp:cNvSpPr/>
      </dsp:nvSpPr>
      <dsp:spPr>
        <a:xfrm>
          <a:off x="6533991" y="663396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E06DEF-8091-4997-BC45-009346585785}">
      <dsp:nvSpPr>
        <dsp:cNvPr id="0" name=""/>
        <dsp:cNvSpPr/>
      </dsp:nvSpPr>
      <dsp:spPr>
        <a:xfrm>
          <a:off x="6834128" y="948526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CIDADANIA DIGITAL</a:t>
          </a:r>
          <a:endParaRPr lang="pt-BR" sz="3400" kern="1200" dirty="0"/>
        </a:p>
      </dsp:txBody>
      <dsp:txXfrm>
        <a:off x="6884367" y="998765"/>
        <a:ext cx="2600752" cy="1614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C5904-7E66-4D0B-AE3B-3E42B966E4FC}">
      <dsp:nvSpPr>
        <dsp:cNvPr id="0" name=""/>
        <dsp:cNvSpPr/>
      </dsp:nvSpPr>
      <dsp:spPr>
        <a:xfrm>
          <a:off x="0" y="15803"/>
          <a:ext cx="5913437" cy="1492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INTERLIGAR TODAS ESSAS TEMÁTICAS NAS DIVERSAS ATUAÇÕES DOS ÓRGÃOS DE EXECUÇÃO MINISTERIAL E ADMINISTRAÇÃO DO MPMA</a:t>
          </a:r>
          <a:endParaRPr lang="en-US" sz="2200" kern="1200" dirty="0"/>
        </a:p>
      </dsp:txBody>
      <dsp:txXfrm>
        <a:off x="72878" y="88681"/>
        <a:ext cx="5767681" cy="1347164"/>
      </dsp:txXfrm>
    </dsp:sp>
    <dsp:sp modelId="{7517DBDA-08C3-4411-B818-E11B76241705}">
      <dsp:nvSpPr>
        <dsp:cNvPr id="0" name=""/>
        <dsp:cNvSpPr/>
      </dsp:nvSpPr>
      <dsp:spPr>
        <a:xfrm>
          <a:off x="0" y="1572083"/>
          <a:ext cx="5913437" cy="1492920"/>
        </a:xfrm>
        <a:prstGeom prst="roundRect">
          <a:avLst/>
        </a:prstGeom>
        <a:gradFill rotWithShape="0">
          <a:gsLst>
            <a:gs pos="0">
              <a:schemeClr val="accent2">
                <a:hueOff val="-1696488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8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8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CONSTRUÇÃO DE  TESES E EMENTAS</a:t>
          </a:r>
          <a:endParaRPr lang="en-US" sz="2200" kern="1200" dirty="0"/>
        </a:p>
      </dsp:txBody>
      <dsp:txXfrm>
        <a:off x="72878" y="1644961"/>
        <a:ext cx="5767681" cy="1347164"/>
      </dsp:txXfrm>
    </dsp:sp>
    <dsp:sp modelId="{C63359BD-F0C4-4BA2-94E5-2AE703F50BF1}">
      <dsp:nvSpPr>
        <dsp:cNvPr id="0" name=""/>
        <dsp:cNvSpPr/>
      </dsp:nvSpPr>
      <dsp:spPr>
        <a:xfrm>
          <a:off x="0" y="3128364"/>
          <a:ext cx="5913437" cy="149292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SUGESTÕES À ADMINISTRAÇÃO SUPERIOR</a:t>
          </a:r>
        </a:p>
      </dsp:txBody>
      <dsp:txXfrm>
        <a:off x="72878" y="3201242"/>
        <a:ext cx="5767681" cy="1347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F81D-7AB0-4B4A-801D-5AA244C8CB0F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B11E43-7025-41D4-AA3C-6DEA03A08EF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34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F81D-7AB0-4B4A-801D-5AA244C8CB0F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1E43-7025-41D4-AA3C-6DEA03A08EF6}" type="slidenum">
              <a:rPr lang="pt-BR" smtClean="0"/>
              <a:t>‹nº›</a:t>
            </a:fld>
            <a:endParaRPr lang="pt-B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89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F81D-7AB0-4B4A-801D-5AA244C8CB0F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1E43-7025-41D4-AA3C-6DEA03A08EF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58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F81D-7AB0-4B4A-801D-5AA244C8CB0F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1E43-7025-41D4-AA3C-6DEA03A08EF6}" type="slidenum">
              <a:rPr lang="pt-BR" smtClean="0"/>
              <a:t>‹nº›</a:t>
            </a:fld>
            <a:endParaRPr lang="pt-B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25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F81D-7AB0-4B4A-801D-5AA244C8CB0F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1E43-7025-41D4-AA3C-6DEA03A08EF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84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F81D-7AB0-4B4A-801D-5AA244C8CB0F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1E43-7025-41D4-AA3C-6DEA03A08EF6}" type="slidenum">
              <a:rPr lang="pt-BR" smtClean="0"/>
              <a:t>‹nº›</a:t>
            </a:fld>
            <a:endParaRPr lang="pt-B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44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F81D-7AB0-4B4A-801D-5AA244C8CB0F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1E43-7025-41D4-AA3C-6DEA03A08EF6}" type="slidenum">
              <a:rPr lang="pt-BR" smtClean="0"/>
              <a:t>‹nº›</a:t>
            </a:fld>
            <a:endParaRPr lang="pt-B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05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F81D-7AB0-4B4A-801D-5AA244C8CB0F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1E43-7025-41D4-AA3C-6DEA03A08EF6}" type="slidenum">
              <a:rPr lang="pt-BR" smtClean="0"/>
              <a:t>‹nº›</a:t>
            </a:fld>
            <a:endParaRPr lang="pt-B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32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F81D-7AB0-4B4A-801D-5AA244C8CB0F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1E43-7025-41D4-AA3C-6DEA03A08E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60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F81D-7AB0-4B4A-801D-5AA244C8CB0F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1E43-7025-41D4-AA3C-6DEA03A08EF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05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9F7F81D-7AB0-4B4A-801D-5AA244C8CB0F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1E43-7025-41D4-AA3C-6DEA03A08EF6}" type="slidenum">
              <a:rPr lang="pt-BR" smtClean="0"/>
              <a:t>‹nº›</a:t>
            </a:fld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7F81D-7AB0-4B4A-801D-5AA244C8CB0F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B11E43-7025-41D4-AA3C-6DEA03A08EF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40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8000" dirty="0"/>
              <a:t>GRUPO DE ESTUDOS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6000" dirty="0">
                <a:solidFill>
                  <a:srgbClr val="C00000"/>
                </a:solidFill>
              </a:rPr>
              <a:t>BEM-VINDOS</a:t>
            </a:r>
          </a:p>
        </p:txBody>
      </p:sp>
    </p:spTree>
    <p:extLst>
      <p:ext uri="{BB962C8B-B14F-4D97-AF65-F5344CB8AC3E}">
        <p14:creationId xmlns:p14="http://schemas.microsoft.com/office/powerpoint/2010/main" val="54497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1DA29-791D-E181-4D31-F3A2C5CA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 fontScale="90000"/>
          </a:bodyPr>
          <a:lstStyle/>
          <a:p>
            <a:br>
              <a:rPr lang="pt-BR" sz="1500" dirty="0"/>
            </a:br>
            <a:br>
              <a:rPr lang="pt-BR" sz="1500" dirty="0"/>
            </a:br>
            <a:br>
              <a:rPr lang="pt-BR" sz="1500" dirty="0"/>
            </a:br>
            <a:r>
              <a:rPr lang="pt-BR" dirty="0"/>
              <a:t>ALGUMAS TEMÁTICAS</a:t>
            </a:r>
          </a:p>
        </p:txBody>
      </p:sp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9DE547C8-58ED-4392-3325-3264B36A5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223" y="0"/>
            <a:ext cx="1659262" cy="829631"/>
          </a:xfrm>
          <a:prstGeom prst="rect">
            <a:avLst/>
          </a:prstGeom>
        </p:spPr>
      </p:pic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3C5E30B9-A672-A27C-67CE-D71F83039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743751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200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1DA29-791D-E181-4D31-F3A2C5CA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 fontScale="90000"/>
          </a:bodyPr>
          <a:lstStyle/>
          <a:p>
            <a:br>
              <a:rPr lang="pt-BR" sz="1500" dirty="0"/>
            </a:br>
            <a:br>
              <a:rPr lang="pt-BR" sz="1500" dirty="0"/>
            </a:br>
            <a:br>
              <a:rPr lang="pt-BR" sz="1500" dirty="0"/>
            </a:br>
            <a:r>
              <a:rPr lang="pt-BR" dirty="0"/>
              <a:t>ALGUMAS TEMÁTICAS</a:t>
            </a:r>
          </a:p>
        </p:txBody>
      </p:sp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9DE547C8-58ED-4392-3325-3264B36A5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223" y="0"/>
            <a:ext cx="1659262" cy="829631"/>
          </a:xfrm>
          <a:prstGeom prst="rect">
            <a:avLst/>
          </a:prstGeom>
        </p:spPr>
      </p:pic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3C5E30B9-A672-A27C-67CE-D71F83039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017088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142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1DA29-791D-E181-4D31-F3A2C5CA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 fontScale="90000"/>
          </a:bodyPr>
          <a:lstStyle/>
          <a:p>
            <a:br>
              <a:rPr lang="pt-BR" sz="1500" dirty="0"/>
            </a:br>
            <a:br>
              <a:rPr lang="pt-BR" sz="1500" dirty="0"/>
            </a:br>
            <a:br>
              <a:rPr lang="pt-BR" sz="1500" dirty="0"/>
            </a:br>
            <a:r>
              <a:rPr lang="pt-BR" dirty="0"/>
              <a:t>ALGUMAS TEMÁTICAS</a:t>
            </a:r>
          </a:p>
        </p:txBody>
      </p:sp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9DE547C8-58ED-4392-3325-3264B36A5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223" y="0"/>
            <a:ext cx="1659262" cy="829631"/>
          </a:xfrm>
          <a:prstGeom prst="rect">
            <a:avLst/>
          </a:prstGeom>
        </p:spPr>
      </p:pic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3C5E30B9-A672-A27C-67CE-D71F83039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082857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187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7BEE1B-4BAC-8415-A6CF-D372B355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pt-BR"/>
              <a:t>OBJETIVOS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E2817DEF-30D1-9C72-19AB-AB4A2A66F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955" y="146366"/>
            <a:ext cx="1659262" cy="829631"/>
          </a:xfrm>
          <a:prstGeom prst="rect">
            <a:avLst/>
          </a:prstGeom>
        </p:spPr>
      </p:pic>
      <p:graphicFrame>
        <p:nvGraphicFramePr>
          <p:cNvPr id="11" name="Espaço Reservado para Conteúdo 2">
            <a:extLst>
              <a:ext uri="{FF2B5EF4-FFF2-40B4-BE49-F238E27FC236}">
                <a16:creationId xmlns:a16="http://schemas.microsoft.com/office/drawing/2014/main" id="{FC2AB9EF-78D3-9467-0AC0-02D15F8F4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996368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446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60B71149-EF12-409B-9E8F-12D4AD678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6C566F3-C07E-4D3A-BBEB-E92FCDC70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4467" y="802298"/>
            <a:ext cx="5541503" cy="2541431"/>
          </a:xfrm>
        </p:spPr>
        <p:txBody>
          <a:bodyPr>
            <a:normAutofit/>
          </a:bodyPr>
          <a:lstStyle/>
          <a:p>
            <a:r>
              <a:rPr lang="pt-BR" sz="5400"/>
              <a:t>EMPOLGADOS?</a:t>
            </a:r>
            <a:br>
              <a:rPr lang="pt-BR" sz="5400"/>
            </a:br>
            <a:r>
              <a:rPr lang="pt-BR" sz="5400"/>
              <a:t>VAMOS NESSA</a:t>
            </a:r>
          </a:p>
        </p:txBody>
      </p:sp>
      <p:pic>
        <p:nvPicPr>
          <p:cNvPr id="6" name="Imagem 5" descr="Padrão do plano de fundo&#10;&#10;Descrição gerada automaticamente">
            <a:extLst>
              <a:ext uri="{FF2B5EF4-FFF2-40B4-BE49-F238E27FC236}">
                <a16:creationId xmlns:a16="http://schemas.microsoft.com/office/drawing/2014/main" id="{C34C8EE9-A76E-A939-466D-77E5B9224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164" y="3567569"/>
            <a:ext cx="734819" cy="734819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4628083-088A-4340-9F78-79BB3B77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2924" y="3526496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44468" y="3531204"/>
            <a:ext cx="5541502" cy="977621"/>
          </a:xfrm>
        </p:spPr>
        <p:txBody>
          <a:bodyPr>
            <a:normAutofit/>
          </a:bodyPr>
          <a:lstStyle/>
          <a:p>
            <a:r>
              <a:rPr lang="pt-BR"/>
              <a:t>FLÁVIA VALÉRIA </a:t>
            </a:r>
          </a:p>
        </p:txBody>
      </p:sp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A8346934-9C03-7C00-10C8-31F66BE1E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02" y="90712"/>
            <a:ext cx="4074836" cy="203741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19E7FDC-6797-4817-820D-2594ED938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9DF5848-4888-4C68-B050-02B3D1032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78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são traseira de filas de pessoas assistindo a um filme em um teatro">
            <a:extLst>
              <a:ext uri="{FF2B5EF4-FFF2-40B4-BE49-F238E27FC236}">
                <a16:creationId xmlns:a16="http://schemas.microsoft.com/office/drawing/2014/main" id="{F89ECFE1-936F-E40D-96A3-F20E7495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163" b="956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highlight>
                  <a:srgbClr val="0000FF"/>
                </a:highlight>
              </a:rPr>
              <a:t>HIGHLIGHTS TECNOLÓGICAS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e </a:t>
            </a:r>
            <a:r>
              <a:rPr lang="en-US" sz="6000" dirty="0" err="1">
                <a:solidFill>
                  <a:srgbClr val="FFFFFF"/>
                </a:solidFill>
              </a:rPr>
              <a:t>seus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impactos</a:t>
            </a:r>
            <a:r>
              <a:rPr lang="en-US" sz="6000" dirty="0">
                <a:solidFill>
                  <a:srgbClr val="FFFFFF"/>
                </a:solidFill>
              </a:rPr>
              <a:t> para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MINISTÉRIO PÚBLICO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B09D5D1C-2644-EE03-6A4B-E595FB155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955" y="146366"/>
            <a:ext cx="1659262" cy="8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03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BEE1B-4BAC-8415-A6CF-D372B355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Alguns ACORDOS são necessários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1EC79F-48B9-8769-6DC3-B7E86D8C1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</a:rPr>
              <a:t>1º</a:t>
            </a:r>
          </a:p>
          <a:p>
            <a:pPr marL="0" indent="0" algn="ctr">
              <a:buNone/>
            </a:pPr>
            <a:r>
              <a:rPr lang="pt-BR" sz="6600" dirty="0"/>
              <a:t>Objetivo acadêmico científico</a:t>
            </a:r>
          </a:p>
        </p:txBody>
      </p:sp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17B9AB0A-903B-B533-1A4F-3FE88C57E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955" y="146366"/>
            <a:ext cx="1659262" cy="8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0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BEE1B-4BAC-8415-A6CF-D372B355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Alguns ACORDOS são necessários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1EC79F-48B9-8769-6DC3-B7E86D8C1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</a:rPr>
              <a:t>2º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6000" dirty="0"/>
              <a:t>Algumas palavras e expressões são em inglês</a:t>
            </a:r>
          </a:p>
          <a:p>
            <a:pPr marL="0" indent="0">
              <a:buNone/>
            </a:pPr>
            <a:r>
              <a:rPr lang="pt-BR" dirty="0"/>
              <a:t>	</a:t>
            </a:r>
          </a:p>
        </p:txBody>
      </p:sp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27CA0F1A-8D6D-5347-61AD-7FBB04580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955" y="146366"/>
            <a:ext cx="1659262" cy="8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9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BEE1B-4BAC-8415-A6CF-D372B355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Alguns ACORDOS são necessários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1EC79F-48B9-8769-6DC3-B7E86D8C1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</a:rPr>
              <a:t>3º</a:t>
            </a:r>
            <a:endParaRPr lang="pt-BR" dirty="0"/>
          </a:p>
          <a:p>
            <a:pPr marL="0" indent="0" algn="ctr">
              <a:buNone/>
            </a:pPr>
            <a:r>
              <a:rPr lang="pt-BR" sz="5800" dirty="0"/>
              <a:t>FOMO (Fear </a:t>
            </a:r>
            <a:r>
              <a:rPr lang="pt-BR" sz="5800" dirty="0" err="1"/>
              <a:t>of</a:t>
            </a:r>
            <a:r>
              <a:rPr lang="pt-BR" sz="5800" dirty="0"/>
              <a:t> </a:t>
            </a:r>
            <a:r>
              <a:rPr lang="pt-BR" sz="5800" dirty="0" err="1"/>
              <a:t>missing</a:t>
            </a:r>
            <a:r>
              <a:rPr lang="pt-BR" sz="5800" dirty="0"/>
              <a:t> out)</a:t>
            </a:r>
          </a:p>
          <a:p>
            <a:pPr marL="0" indent="0" algn="ctr">
              <a:buNone/>
            </a:pPr>
            <a:r>
              <a:rPr lang="pt-BR" sz="5800" dirty="0"/>
              <a:t>X</a:t>
            </a:r>
          </a:p>
          <a:p>
            <a:pPr marL="0" indent="0" algn="ctr">
              <a:buNone/>
            </a:pPr>
            <a:r>
              <a:rPr lang="pt-BR" sz="5800" dirty="0"/>
              <a:t>JOMO (</a:t>
            </a:r>
            <a:r>
              <a:rPr lang="pt-BR" sz="5800" dirty="0" err="1"/>
              <a:t>Joy</a:t>
            </a:r>
            <a:r>
              <a:rPr lang="pt-BR" sz="5800" dirty="0"/>
              <a:t> </a:t>
            </a:r>
            <a:r>
              <a:rPr lang="pt-BR" sz="5800" dirty="0" err="1"/>
              <a:t>of</a:t>
            </a:r>
            <a:r>
              <a:rPr lang="pt-BR" sz="5800" dirty="0"/>
              <a:t> </a:t>
            </a:r>
            <a:r>
              <a:rPr lang="pt-BR" sz="5800" dirty="0" err="1"/>
              <a:t>missing</a:t>
            </a:r>
            <a:r>
              <a:rPr lang="pt-BR" sz="5800" dirty="0"/>
              <a:t> out)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276ADE73-C954-E054-8033-81A98EDDB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955" y="146366"/>
            <a:ext cx="1659262" cy="8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8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BEE1B-4BAC-8415-A6CF-D372B355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Alguns ACORDOS são necessários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1EC79F-48B9-8769-6DC3-B7E86D8C1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</a:rPr>
              <a:t>4º</a:t>
            </a:r>
          </a:p>
          <a:p>
            <a:pPr marL="0" indent="0" algn="ctr">
              <a:buNone/>
            </a:pPr>
            <a:r>
              <a:rPr lang="pt-BR" sz="6600" dirty="0"/>
              <a:t>LIFELONG LEARNING</a:t>
            </a:r>
          </a:p>
        </p:txBody>
      </p:sp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E2817DEF-30D1-9C72-19AB-AB4A2A66F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955" y="146366"/>
            <a:ext cx="1659262" cy="8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4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BEE1B-4BAC-8415-A6CF-D372B355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Alguns ACORDOS são necessários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1EC79F-48B9-8769-6DC3-B7E86D8C1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</a:rPr>
              <a:t>5º</a:t>
            </a:r>
          </a:p>
          <a:p>
            <a:pPr marL="0" indent="0" algn="ctr">
              <a:buNone/>
            </a:pPr>
            <a:r>
              <a:rPr lang="pt-BR" sz="6000" dirty="0"/>
              <a:t>MULTIDISCIPLINARIDADE</a:t>
            </a:r>
          </a:p>
        </p:txBody>
      </p:sp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E2817DEF-30D1-9C72-19AB-AB4A2A66F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955" y="146366"/>
            <a:ext cx="1659262" cy="8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BEE1B-4BAC-8415-A6CF-D372B355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Alguns ACORDOS são necessários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1EC79F-48B9-8769-6DC3-B7E86D8C1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</a:rPr>
              <a:t>6º</a:t>
            </a:r>
          </a:p>
          <a:p>
            <a:pPr marL="0" indent="0" algn="ctr">
              <a:buNone/>
            </a:pPr>
            <a:r>
              <a:rPr lang="pt-BR" sz="6000" dirty="0"/>
              <a:t>AMPLIAÇÃO HORIZONTES</a:t>
            </a:r>
          </a:p>
        </p:txBody>
      </p:sp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E2817DEF-30D1-9C72-19AB-AB4A2A66F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955" y="146366"/>
            <a:ext cx="1659262" cy="8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9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1DA29-791D-E181-4D31-F3A2C5CA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 fontScale="90000"/>
          </a:bodyPr>
          <a:lstStyle/>
          <a:p>
            <a:br>
              <a:rPr lang="pt-BR" sz="1500" dirty="0"/>
            </a:br>
            <a:br>
              <a:rPr lang="pt-BR" sz="1500" dirty="0"/>
            </a:br>
            <a:br>
              <a:rPr lang="pt-BR" sz="1500" dirty="0"/>
            </a:br>
            <a:r>
              <a:rPr lang="pt-BR" dirty="0"/>
              <a:t>ALGUMAS TEMÁTICAS</a:t>
            </a:r>
          </a:p>
        </p:txBody>
      </p:sp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9DE547C8-58ED-4392-3325-3264B36A5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223" y="0"/>
            <a:ext cx="1659262" cy="829631"/>
          </a:xfrm>
          <a:prstGeom prst="rect">
            <a:avLst/>
          </a:prstGeom>
        </p:spPr>
      </p:pic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3C5E30B9-A672-A27C-67CE-D71F83039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54460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63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TM10001114[[fn=Galeria]]</Template>
  <TotalTime>370</TotalTime>
  <Words>163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Galeria</vt:lpstr>
      <vt:lpstr>GRUPO DE ESTUDOS</vt:lpstr>
      <vt:lpstr>HIGHLIGHTS TECNOLÓGICAS e seus impactos para MINISTÉRIO PÚBLICO</vt:lpstr>
      <vt:lpstr>Alguns ACORDOS são necessários</vt:lpstr>
      <vt:lpstr>Alguns ACORDOS são necessários</vt:lpstr>
      <vt:lpstr>Alguns ACORDOS são necessários</vt:lpstr>
      <vt:lpstr>Alguns ACORDOS são necessários</vt:lpstr>
      <vt:lpstr>Alguns ACORDOS são necessários</vt:lpstr>
      <vt:lpstr>Alguns ACORDOS são necessários</vt:lpstr>
      <vt:lpstr>   ALGUMAS TEMÁTICAS</vt:lpstr>
      <vt:lpstr>   ALGUMAS TEMÁTICAS</vt:lpstr>
      <vt:lpstr>   ALGUMAS TEMÁTICAS</vt:lpstr>
      <vt:lpstr>   ALGUMAS TEMÁTICAS</vt:lpstr>
      <vt:lpstr>OBJETIVOS</vt:lpstr>
      <vt:lpstr>EMPOLGADOS? VAMOS NESSA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FLÁVIA VALÉRIA</dc:creator>
  <cp:lastModifiedBy>FLÁVIA VALÉRIA</cp:lastModifiedBy>
  <cp:revision>1</cp:revision>
  <dcterms:created xsi:type="dcterms:W3CDTF">2022-09-21T17:13:28Z</dcterms:created>
  <dcterms:modified xsi:type="dcterms:W3CDTF">2022-10-07T00:01:15Z</dcterms:modified>
</cp:coreProperties>
</file>