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63" r:id="rId8"/>
    <p:sldId id="261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7931B-612A-5F7A-6E01-4DD3F6657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100385-D9A6-20C4-61DA-DE80641E5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8F2F50-520C-944D-9A0B-3E001D29D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2C63C2-B76E-FB52-0F0B-02A258393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3CB6E8-12AB-708A-1F0B-A939749FA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49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E96AB-6C09-AF0D-64FE-CBC089FA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6E81ABB-0F4A-F84A-5381-9511A5748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3E39E8-73C3-938C-D268-6F1B60B94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A6926B-5CEB-6167-2E3B-F2E52392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67B1BB-D9DA-FE59-9C84-EC70CF77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08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8AAA0D-71DB-29AA-6CCC-6D8AAAB58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3241CF7-995D-907F-6672-1752AC8A1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59847C-FB04-18C1-FA19-0ED19D8FE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19E52C-9691-DC79-561C-3B45B729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8A31A6-3BBA-48A2-128C-F6C7200D0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45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AB2C38-5D61-61AF-5F2D-78248B01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B2DCA6-5DE5-63D8-771D-373D2D4C2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CA3128-814C-46CA-B93D-08698D48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6F62CC-D122-0768-EA07-CFEFD6DBF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11773A-6AED-9287-6FE3-F661CD09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06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81B91-2B73-D8FB-4D7F-A37141102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C60C1B6-8143-19A7-CEA2-538EA0A43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E3D2C8-6E27-BD66-58CE-57C48950F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425208-1C50-8C97-69D3-FE1BF420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7DDE2B-9B42-F7CA-19D4-9BCE24A7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04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5C5ED-DBC2-43C6-5941-5EA1DC64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55FC7D-E5AC-F88C-9803-8974430F3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90721E5-A0D0-4920-5766-B6BF369CB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FD838F-7CF6-16D6-FB19-B9BE91F4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98A5CA-FA1D-211F-0B9A-DF84159D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661404-0826-96BF-3BDF-DB40BD93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07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F2399-0268-6DC4-496A-11CC5814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D4FCA9-6C0F-00DC-746C-04F8477F0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C60483F-2BC8-342E-779B-38F501B74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A0FA030-E9A6-343C-F87C-51DAEFEDC0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D7B6A85-6AEE-E489-6162-C36801039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A335114-C6B8-5B3C-4E0C-5CAE6086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9D0343B-5ABF-5A32-1298-EE01E783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C9C5C8E-F1A8-7F9D-A711-A68B25333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06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D207FE-04E5-D9E3-F7D2-75A21F91B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9407989-382B-D22B-0AE7-28E14707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D66EC6-81E7-FDC5-5478-0A81D649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38410EB-B3E1-1685-52EB-BCDD1ADD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53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617F950-1EAB-E80E-2320-56DC7CDCA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A7A1200-B8F6-8BEC-C0C1-4DE96CC9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12D79DF-0AE4-89F7-47F9-8BB4E84D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71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6FC4F-89E7-BD61-4A2A-FCC7C6A31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BB8BD5-FAD6-0589-D22E-1AC3B1DBA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7D86CEC-460E-420D-38A5-7584D95A4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937D77-C42A-5D0D-D472-F67D8347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2267EC-BE53-E829-A92B-BA5AC201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BA54BA-E0F8-E805-50A2-19AC140C4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914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96427-B3DF-A50F-3B0D-EEA16512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49FFD00-9389-812F-A0C4-44F909C44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1E506BE-9C9D-7F95-448F-2F5368B17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F7337D-0EAC-9222-7BFA-8F3D5E7F6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AE8FE4-22FE-67D4-26FA-4D28168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64E639-716B-4956-9D3F-98254218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11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971B067-2866-7C23-0873-DB5167B9C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E1A7E0-1DEA-30BC-8A23-6CB47B592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550381-EF69-FF5B-F0A7-27F668266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00A62F-7B9B-473E-9BE5-65085F9CAFC6}" type="datetimeFigureOut">
              <a:rPr lang="pt-BR" smtClean="0"/>
              <a:t>24/06/2025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274FC5-272B-008D-9CFC-D51DF5C1B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10698A-DDD2-9A29-7D81-44DB3417B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D20C10-B56B-4351-A0D6-533E8C2E36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2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8AE6D8F9-4738-11D0-AA74-867AC0CC3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1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0867BBB3-4A5B-6E43-C657-9043526E1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01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O conteúdo gerado por IA pode estar incorreto.">
            <a:extLst>
              <a:ext uri="{FF2B5EF4-FFF2-40B4-BE49-F238E27FC236}">
                <a16:creationId xmlns:a16="http://schemas.microsoft.com/office/drawing/2014/main" id="{41678781-6112-C3E9-DAC4-0B7D1E56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3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inha do tempo&#10;&#10;O conteúdo gerado por IA pode estar incorreto.">
            <a:extLst>
              <a:ext uri="{FF2B5EF4-FFF2-40B4-BE49-F238E27FC236}">
                <a16:creationId xmlns:a16="http://schemas.microsoft.com/office/drawing/2014/main" id="{5AE6C2A7-BB7D-B40E-0D47-6FEFB2B16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0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Texto, Email&#10;&#10;O conteúdo gerado por IA pode estar incorreto.">
            <a:extLst>
              <a:ext uri="{FF2B5EF4-FFF2-40B4-BE49-F238E27FC236}">
                <a16:creationId xmlns:a16="http://schemas.microsoft.com/office/drawing/2014/main" id="{B320D01A-55C4-EE96-CCE3-BE2C96F0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9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1D006E14-1205-AB76-8A17-D04621248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1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8890EB12-7BE4-4AFB-3F08-595525F0C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0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BB4A347-F648-776C-C0FB-D2B39AE44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36" b="5957"/>
          <a:stretch/>
        </p:blipFill>
        <p:spPr bwMode="auto">
          <a:xfrm>
            <a:off x="6096000" y="191125"/>
            <a:ext cx="4953936" cy="62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1782-FCB2-1182-BC8D-CABB0A410411}"/>
              </a:ext>
            </a:extLst>
          </p:cNvPr>
          <p:cNvSpPr txBox="1"/>
          <p:nvPr/>
        </p:nvSpPr>
        <p:spPr>
          <a:xfrm>
            <a:off x="344774" y="2398426"/>
            <a:ext cx="5501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>
                <a:solidFill>
                  <a:srgbClr val="002060"/>
                </a:solidFill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1056927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2</Words>
  <Application>Microsoft Office PowerPoint</Application>
  <PresentationFormat>Widescreen</PresentationFormat>
  <Paragraphs>1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Vitor Barros</dc:creator>
  <cp:lastModifiedBy>Vitor Barros</cp:lastModifiedBy>
  <cp:revision>7</cp:revision>
  <dcterms:created xsi:type="dcterms:W3CDTF">2025-06-25T03:04:38Z</dcterms:created>
  <dcterms:modified xsi:type="dcterms:W3CDTF">2025-06-25T19:50:16Z</dcterms:modified>
</cp:coreProperties>
</file>